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notesMasterIdLst>
    <p:notesMasterId r:id="rId40"/>
  </p:notesMasterIdLst>
  <p:sldIdLst>
    <p:sldId id="256" r:id="rId2"/>
    <p:sldId id="332" r:id="rId3"/>
    <p:sldId id="326" r:id="rId4"/>
    <p:sldId id="333" r:id="rId5"/>
    <p:sldId id="293" r:id="rId6"/>
    <p:sldId id="296" r:id="rId7"/>
    <p:sldId id="299" r:id="rId8"/>
    <p:sldId id="313" r:id="rId9"/>
    <p:sldId id="312" r:id="rId10"/>
    <p:sldId id="315" r:id="rId11"/>
    <p:sldId id="316" r:id="rId12"/>
    <p:sldId id="317" r:id="rId13"/>
    <p:sldId id="318" r:id="rId14"/>
    <p:sldId id="319" r:id="rId15"/>
    <p:sldId id="320" r:id="rId16"/>
    <p:sldId id="321" r:id="rId17"/>
    <p:sldId id="322" r:id="rId18"/>
    <p:sldId id="323" r:id="rId19"/>
    <p:sldId id="324" r:id="rId20"/>
    <p:sldId id="325" r:id="rId21"/>
    <p:sldId id="306" r:id="rId22"/>
    <p:sldId id="303" r:id="rId23"/>
    <p:sldId id="305" r:id="rId24"/>
    <p:sldId id="334" r:id="rId25"/>
    <p:sldId id="307" r:id="rId26"/>
    <p:sldId id="308" r:id="rId27"/>
    <p:sldId id="328" r:id="rId28"/>
    <p:sldId id="329" r:id="rId29"/>
    <p:sldId id="330" r:id="rId30"/>
    <p:sldId id="331" r:id="rId31"/>
    <p:sldId id="300" r:id="rId32"/>
    <p:sldId id="327" r:id="rId33"/>
    <p:sldId id="301" r:id="rId34"/>
    <p:sldId id="309" r:id="rId35"/>
    <p:sldId id="310" r:id="rId36"/>
    <p:sldId id="311"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4C164F-652C-A342-B040-BF394D388B2F}">
          <p14:sldIdLst>
            <p14:sldId id="256"/>
            <p14:sldId id="332"/>
            <p14:sldId id="326"/>
            <p14:sldId id="333"/>
            <p14:sldId id="293"/>
            <p14:sldId id="296"/>
            <p14:sldId id="299"/>
            <p14:sldId id="313"/>
            <p14:sldId id="312"/>
            <p14:sldId id="315"/>
            <p14:sldId id="316"/>
            <p14:sldId id="317"/>
            <p14:sldId id="318"/>
            <p14:sldId id="319"/>
            <p14:sldId id="320"/>
            <p14:sldId id="321"/>
            <p14:sldId id="322"/>
            <p14:sldId id="323"/>
            <p14:sldId id="324"/>
            <p14:sldId id="325"/>
            <p14:sldId id="306"/>
            <p14:sldId id="303"/>
            <p14:sldId id="305"/>
            <p14:sldId id="334"/>
            <p14:sldId id="307"/>
            <p14:sldId id="308"/>
            <p14:sldId id="328"/>
            <p14:sldId id="329"/>
            <p14:sldId id="330"/>
            <p14:sldId id="331"/>
            <p14:sldId id="300"/>
            <p14:sldId id="327"/>
            <p14:sldId id="301"/>
            <p14:sldId id="309"/>
            <p14:sldId id="310"/>
            <p14:sldId id="311"/>
            <p14:sldId id="294"/>
            <p14:sldId id="295"/>
          </p14:sldIdLst>
        </p14:section>
        <p14:section name="Untitled Section" id="{DF1AB14D-196A-2D45-B6A8-FDFB4D03C0E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5FA74-BA46-3B41-B73C-3ACB9EDF7CAA}" v="1144" dt="2021-10-05T21:41:35.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75000"/>
  </p:normalViewPr>
  <p:slideViewPr>
    <p:cSldViewPr snapToGrid="0" snapToObjects="1">
      <p:cViewPr varScale="1">
        <p:scale>
          <a:sx n="84" d="100"/>
          <a:sy n="84" d="100"/>
        </p:scale>
        <p:origin x="208" y="328"/>
      </p:cViewPr>
      <p:guideLst/>
    </p:cSldViewPr>
  </p:slideViewPr>
  <p:outlineViewPr>
    <p:cViewPr>
      <p:scale>
        <a:sx n="33" d="100"/>
        <a:sy n="33" d="100"/>
      </p:scale>
      <p:origin x="0" y="-5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Yotkov" userId="8cbd7549-966c-4431-b561-10f64b96acac" providerId="ADAL" clId="{3965FA74-BA46-3B41-B73C-3ACB9EDF7CAA}"/>
    <pc:docChg chg="undo redo custSel addSld delSld modSld sldOrd modSection">
      <pc:chgData name="Vladislav Yotkov" userId="8cbd7549-966c-4431-b561-10f64b96acac" providerId="ADAL" clId="{3965FA74-BA46-3B41-B73C-3ACB9EDF7CAA}" dt="2021-10-05T22:35:46.346" v="9654" actId="20577"/>
      <pc:docMkLst>
        <pc:docMk/>
      </pc:docMkLst>
      <pc:sldChg chg="addSp delSp modSp mod modClrScheme chgLayout">
        <pc:chgData name="Vladislav Yotkov" userId="8cbd7549-966c-4431-b561-10f64b96acac" providerId="ADAL" clId="{3965FA74-BA46-3B41-B73C-3ACB9EDF7CAA}" dt="2021-10-03T15:13:17.400" v="8271" actId="1038"/>
        <pc:sldMkLst>
          <pc:docMk/>
          <pc:sldMk cId="3609882505" sldId="256"/>
        </pc:sldMkLst>
        <pc:spChg chg="mod ord">
          <ac:chgData name="Vladislav Yotkov" userId="8cbd7549-966c-4431-b561-10f64b96acac" providerId="ADAL" clId="{3965FA74-BA46-3B41-B73C-3ACB9EDF7CAA}" dt="2021-10-03T15:12:08.179" v="8230" actId="700"/>
          <ac:spMkLst>
            <pc:docMk/>
            <pc:sldMk cId="3609882505" sldId="256"/>
            <ac:spMk id="2" creationId="{31965FC4-F22E-4847-8F83-E1B4F7053AE6}"/>
          </ac:spMkLst>
        </pc:spChg>
        <pc:spChg chg="add mod ord">
          <ac:chgData name="Vladislav Yotkov" userId="8cbd7549-966c-4431-b561-10f64b96acac" providerId="ADAL" clId="{3965FA74-BA46-3B41-B73C-3ACB9EDF7CAA}" dt="2021-10-03T15:13:09.428" v="8265" actId="1076"/>
          <ac:spMkLst>
            <pc:docMk/>
            <pc:sldMk cId="3609882505" sldId="256"/>
            <ac:spMk id="3" creationId="{A4640BE7-D16F-A849-9B2E-4ED2CE87AA08}"/>
          </ac:spMkLst>
        </pc:spChg>
        <pc:spChg chg="add mod ord">
          <ac:chgData name="Vladislav Yotkov" userId="8cbd7549-966c-4431-b561-10f64b96acac" providerId="ADAL" clId="{3965FA74-BA46-3B41-B73C-3ACB9EDF7CAA}" dt="2021-10-03T15:13:17.400" v="8271" actId="1038"/>
          <ac:spMkLst>
            <pc:docMk/>
            <pc:sldMk cId="3609882505" sldId="256"/>
            <ac:spMk id="4" creationId="{557D93E9-475F-2943-A5A4-EF99DA7A94A5}"/>
          </ac:spMkLst>
        </pc:spChg>
        <pc:spChg chg="del mod">
          <ac:chgData name="Vladislav Yotkov" userId="8cbd7549-966c-4431-b561-10f64b96acac" providerId="ADAL" clId="{3965FA74-BA46-3B41-B73C-3ACB9EDF7CAA}" dt="2021-10-03T15:12:18.473" v="8232" actId="478"/>
          <ac:spMkLst>
            <pc:docMk/>
            <pc:sldMk cId="3609882505" sldId="256"/>
            <ac:spMk id="7" creationId="{0A8EF1EB-5983-4048-B34C-3630D9D263C3}"/>
          </ac:spMkLst>
        </pc:spChg>
      </pc:sldChg>
      <pc:sldChg chg="addSp delSp modSp mod delAnim modAnim">
        <pc:chgData name="Vladislav Yotkov" userId="8cbd7549-966c-4431-b561-10f64b96acac" providerId="ADAL" clId="{3965FA74-BA46-3B41-B73C-3ACB9EDF7CAA}" dt="2021-10-05T20:00:11.604" v="8777" actId="478"/>
        <pc:sldMkLst>
          <pc:docMk/>
          <pc:sldMk cId="3057766521" sldId="293"/>
        </pc:sldMkLst>
        <pc:spChg chg="add del mod">
          <ac:chgData name="Vladislav Yotkov" userId="8cbd7549-966c-4431-b561-10f64b96acac" providerId="ADAL" clId="{3965FA74-BA46-3B41-B73C-3ACB9EDF7CAA}" dt="2021-09-26T14:42:37.973" v="5836" actId="767"/>
          <ac:spMkLst>
            <pc:docMk/>
            <pc:sldMk cId="3057766521" sldId="293"/>
            <ac:spMk id="4" creationId="{06FF51EE-A72F-7441-9AED-F273E1E8F45C}"/>
          </ac:spMkLst>
        </pc:spChg>
        <pc:spChg chg="add del mod">
          <ac:chgData name="Vladislav Yotkov" userId="8cbd7549-966c-4431-b561-10f64b96acac" providerId="ADAL" clId="{3965FA74-BA46-3B41-B73C-3ACB9EDF7CAA}" dt="2021-10-05T20:00:11.604" v="8777" actId="478"/>
          <ac:spMkLst>
            <pc:docMk/>
            <pc:sldMk cId="3057766521" sldId="293"/>
            <ac:spMk id="21" creationId="{64B870A8-01B5-324F-A8B9-C694EF894246}"/>
          </ac:spMkLst>
        </pc:spChg>
        <pc:spChg chg="add del mod">
          <ac:chgData name="Vladislav Yotkov" userId="8cbd7549-966c-4431-b561-10f64b96acac" providerId="ADAL" clId="{3965FA74-BA46-3B41-B73C-3ACB9EDF7CAA}" dt="2021-10-05T20:00:11.604" v="8777" actId="478"/>
          <ac:spMkLst>
            <pc:docMk/>
            <pc:sldMk cId="3057766521" sldId="293"/>
            <ac:spMk id="22" creationId="{127E0990-2E3F-4042-85DB-98DD2F86B34A}"/>
          </ac:spMkLst>
        </pc:spChg>
        <pc:spChg chg="add del mod">
          <ac:chgData name="Vladislav Yotkov" userId="8cbd7549-966c-4431-b561-10f64b96acac" providerId="ADAL" clId="{3965FA74-BA46-3B41-B73C-3ACB9EDF7CAA}" dt="2021-10-05T20:00:11.604" v="8777" actId="478"/>
          <ac:spMkLst>
            <pc:docMk/>
            <pc:sldMk cId="3057766521" sldId="293"/>
            <ac:spMk id="23" creationId="{772BE62C-83A3-D648-9C6E-17825E4257AC}"/>
          </ac:spMkLst>
        </pc:spChg>
        <pc:spChg chg="add del mod">
          <ac:chgData name="Vladislav Yotkov" userId="8cbd7549-966c-4431-b561-10f64b96acac" providerId="ADAL" clId="{3965FA74-BA46-3B41-B73C-3ACB9EDF7CAA}" dt="2021-09-26T14:44:49.655" v="5846" actId="478"/>
          <ac:spMkLst>
            <pc:docMk/>
            <pc:sldMk cId="3057766521" sldId="293"/>
            <ac:spMk id="23" creationId="{A39BD8EA-1D7D-8D4F-9A51-96E139106877}"/>
          </ac:spMkLst>
        </pc:spChg>
        <pc:spChg chg="add del mod">
          <ac:chgData name="Vladislav Yotkov" userId="8cbd7549-966c-4431-b561-10f64b96acac" providerId="ADAL" clId="{3965FA74-BA46-3B41-B73C-3ACB9EDF7CAA}" dt="2021-09-26T14:48:37.457" v="5864" actId="478"/>
          <ac:spMkLst>
            <pc:docMk/>
            <pc:sldMk cId="3057766521" sldId="293"/>
            <ac:spMk id="24" creationId="{1CE665C8-74F6-B743-A7FA-0E90CACB75AD}"/>
          </ac:spMkLst>
        </pc:spChg>
        <pc:spChg chg="add del mod">
          <ac:chgData name="Vladislav Yotkov" userId="8cbd7549-966c-4431-b561-10f64b96acac" providerId="ADAL" clId="{3965FA74-BA46-3B41-B73C-3ACB9EDF7CAA}" dt="2021-09-26T14:48:37.457" v="5864" actId="478"/>
          <ac:spMkLst>
            <pc:docMk/>
            <pc:sldMk cId="3057766521" sldId="293"/>
            <ac:spMk id="25" creationId="{ECF346B8-712C-2E48-8326-64EC595A49BA}"/>
          </ac:spMkLst>
        </pc:spChg>
        <pc:spChg chg="add del mod">
          <ac:chgData name="Vladislav Yotkov" userId="8cbd7549-966c-4431-b561-10f64b96acac" providerId="ADAL" clId="{3965FA74-BA46-3B41-B73C-3ACB9EDF7CAA}" dt="2021-09-26T14:48:37.457" v="5864" actId="478"/>
          <ac:spMkLst>
            <pc:docMk/>
            <pc:sldMk cId="3057766521" sldId="293"/>
            <ac:spMk id="26" creationId="{E8FD3770-E5DC-7A45-ADFF-895EE79B64EB}"/>
          </ac:spMkLst>
        </pc:spChg>
        <pc:spChg chg="topLvl">
          <ac:chgData name="Vladislav Yotkov" userId="8cbd7549-966c-4431-b561-10f64b96acac" providerId="ADAL" clId="{3965FA74-BA46-3B41-B73C-3ACB9EDF7CAA}" dt="2021-09-26T14:09:24.934" v="5562" actId="165"/>
          <ac:spMkLst>
            <pc:docMk/>
            <pc:sldMk cId="3057766521" sldId="293"/>
            <ac:spMk id="28" creationId="{898014E4-EC01-A345-B15E-1BD7711EA5E1}"/>
          </ac:spMkLst>
        </pc:spChg>
        <pc:spChg chg="topLvl">
          <ac:chgData name="Vladislav Yotkov" userId="8cbd7549-966c-4431-b561-10f64b96acac" providerId="ADAL" clId="{3965FA74-BA46-3B41-B73C-3ACB9EDF7CAA}" dt="2021-09-26T14:09:24.934" v="5562" actId="165"/>
          <ac:spMkLst>
            <pc:docMk/>
            <pc:sldMk cId="3057766521" sldId="293"/>
            <ac:spMk id="29" creationId="{990EC45D-F0EA-D348-8559-529C1ADF995C}"/>
          </ac:spMkLst>
        </pc:spChg>
        <pc:spChg chg="topLvl">
          <ac:chgData name="Vladislav Yotkov" userId="8cbd7549-966c-4431-b561-10f64b96acac" providerId="ADAL" clId="{3965FA74-BA46-3B41-B73C-3ACB9EDF7CAA}" dt="2021-09-26T14:09:24.934" v="5562" actId="165"/>
          <ac:spMkLst>
            <pc:docMk/>
            <pc:sldMk cId="3057766521" sldId="293"/>
            <ac:spMk id="30" creationId="{9DCF468C-95ED-4742-B19F-24F539EB5731}"/>
          </ac:spMkLst>
        </pc:spChg>
        <pc:grpChg chg="add">
          <ac:chgData name="Vladislav Yotkov" userId="8cbd7549-966c-4431-b561-10f64b96acac" providerId="ADAL" clId="{3965FA74-BA46-3B41-B73C-3ACB9EDF7CAA}" dt="2021-09-26T14:09:35.889" v="5563" actId="164"/>
          <ac:grpSpMkLst>
            <pc:docMk/>
            <pc:sldMk cId="3057766521" sldId="293"/>
            <ac:grpSpMk id="3" creationId="{7378832D-7366-A845-9055-365377AB1713}"/>
          </ac:grpSpMkLst>
        </pc:grpChg>
        <pc:grpChg chg="topLvl">
          <ac:chgData name="Vladislav Yotkov" userId="8cbd7549-966c-4431-b561-10f64b96acac" providerId="ADAL" clId="{3965FA74-BA46-3B41-B73C-3ACB9EDF7CAA}" dt="2021-09-26T14:09:24.934" v="5562" actId="165"/>
          <ac:grpSpMkLst>
            <pc:docMk/>
            <pc:sldMk cId="3057766521" sldId="293"/>
            <ac:grpSpMk id="12" creationId="{A0771D0F-EED4-A744-A0D0-D0FBF4257BDA}"/>
          </ac:grpSpMkLst>
        </pc:grpChg>
        <pc:grpChg chg="del">
          <ac:chgData name="Vladislav Yotkov" userId="8cbd7549-966c-4431-b561-10f64b96acac" providerId="ADAL" clId="{3965FA74-BA46-3B41-B73C-3ACB9EDF7CAA}" dt="2021-09-26T14:09:24.934" v="5562" actId="165"/>
          <ac:grpSpMkLst>
            <pc:docMk/>
            <pc:sldMk cId="3057766521" sldId="293"/>
            <ac:grpSpMk id="50" creationId="{8A39AEA7-B073-904B-A535-307D879D0366}"/>
          </ac:grpSpMkLst>
        </pc:grpChg>
      </pc:sldChg>
      <pc:sldChg chg="modSp mod modAnim modNotesTx">
        <pc:chgData name="Vladislav Yotkov" userId="8cbd7549-966c-4431-b561-10f64b96acac" providerId="ADAL" clId="{3965FA74-BA46-3B41-B73C-3ACB9EDF7CAA}" dt="2021-09-26T14:24:37.607" v="5735"/>
        <pc:sldMkLst>
          <pc:docMk/>
          <pc:sldMk cId="1452311475" sldId="296"/>
        </pc:sldMkLst>
        <pc:spChg chg="mod">
          <ac:chgData name="Vladislav Yotkov" userId="8cbd7549-966c-4431-b561-10f64b96acac" providerId="ADAL" clId="{3965FA74-BA46-3B41-B73C-3ACB9EDF7CAA}" dt="2021-09-26T14:13:30.995" v="5581" actId="20577"/>
          <ac:spMkLst>
            <pc:docMk/>
            <pc:sldMk cId="1452311475" sldId="296"/>
            <ac:spMk id="12" creationId="{8668D5C6-B139-DF4C-B628-AE46155377D5}"/>
          </ac:spMkLst>
        </pc:spChg>
        <pc:spChg chg="mod">
          <ac:chgData name="Vladislav Yotkov" userId="8cbd7549-966c-4431-b561-10f64b96acac" providerId="ADAL" clId="{3965FA74-BA46-3B41-B73C-3ACB9EDF7CAA}" dt="2021-09-26T14:13:37.691" v="5585" actId="20577"/>
          <ac:spMkLst>
            <pc:docMk/>
            <pc:sldMk cId="1452311475" sldId="296"/>
            <ac:spMk id="16" creationId="{F27FE49C-7709-6647-9FA4-ACDE8CA30077}"/>
          </ac:spMkLst>
        </pc:spChg>
        <pc:spChg chg="mod">
          <ac:chgData name="Vladislav Yotkov" userId="8cbd7549-966c-4431-b561-10f64b96acac" providerId="ADAL" clId="{3965FA74-BA46-3B41-B73C-3ACB9EDF7CAA}" dt="2021-09-26T14:14:24.109" v="5599" actId="20577"/>
          <ac:spMkLst>
            <pc:docMk/>
            <pc:sldMk cId="1452311475" sldId="296"/>
            <ac:spMk id="17" creationId="{9EB0571D-C436-AD46-8E05-55C420C8064C}"/>
          </ac:spMkLst>
        </pc:spChg>
        <pc:spChg chg="mod">
          <ac:chgData name="Vladislav Yotkov" userId="8cbd7549-966c-4431-b561-10f64b96acac" providerId="ADAL" clId="{3965FA74-BA46-3B41-B73C-3ACB9EDF7CAA}" dt="2021-09-26T14:15:06.819" v="5623" actId="20577"/>
          <ac:spMkLst>
            <pc:docMk/>
            <pc:sldMk cId="1452311475" sldId="296"/>
            <ac:spMk id="21" creationId="{2899ACF3-9CCA-844B-B5DE-E4778CE5997A}"/>
          </ac:spMkLst>
        </pc:spChg>
        <pc:spChg chg="mod">
          <ac:chgData name="Vladislav Yotkov" userId="8cbd7549-966c-4431-b561-10f64b96acac" providerId="ADAL" clId="{3965FA74-BA46-3B41-B73C-3ACB9EDF7CAA}" dt="2021-09-26T14:15:23.540" v="5632" actId="20577"/>
          <ac:spMkLst>
            <pc:docMk/>
            <pc:sldMk cId="1452311475" sldId="296"/>
            <ac:spMk id="22" creationId="{6C0C1207-F72D-3944-929A-524640BB65C8}"/>
          </ac:spMkLst>
        </pc:spChg>
        <pc:spChg chg="mod">
          <ac:chgData name="Vladislav Yotkov" userId="8cbd7549-966c-4431-b561-10f64b96acac" providerId="ADAL" clId="{3965FA74-BA46-3B41-B73C-3ACB9EDF7CAA}" dt="2021-09-26T14:17:08.606" v="5673" actId="20577"/>
          <ac:spMkLst>
            <pc:docMk/>
            <pc:sldMk cId="1452311475" sldId="296"/>
            <ac:spMk id="23" creationId="{9FDDEAB3-1927-DE4A-91AD-C82B7C5481D2}"/>
          </ac:spMkLst>
        </pc:spChg>
        <pc:spChg chg="mod">
          <ac:chgData name="Vladislav Yotkov" userId="8cbd7549-966c-4431-b561-10f64b96acac" providerId="ADAL" clId="{3965FA74-BA46-3B41-B73C-3ACB9EDF7CAA}" dt="2021-09-26T14:16:01.381" v="5649" actId="20577"/>
          <ac:spMkLst>
            <pc:docMk/>
            <pc:sldMk cId="1452311475" sldId="296"/>
            <ac:spMk id="24" creationId="{778FF5BB-7DA5-EC40-97C8-848DB2CD92A0}"/>
          </ac:spMkLst>
        </pc:spChg>
        <pc:spChg chg="mod">
          <ac:chgData name="Vladislav Yotkov" userId="8cbd7549-966c-4431-b561-10f64b96acac" providerId="ADAL" clId="{3965FA74-BA46-3B41-B73C-3ACB9EDF7CAA}" dt="2021-09-26T14:16:12.840" v="5653" actId="20577"/>
          <ac:spMkLst>
            <pc:docMk/>
            <pc:sldMk cId="1452311475" sldId="296"/>
            <ac:spMk id="25" creationId="{2DC04793-C57D-7440-B9D5-2BAE0A2EBCC2}"/>
          </ac:spMkLst>
        </pc:spChg>
        <pc:spChg chg="mod">
          <ac:chgData name="Vladislav Yotkov" userId="8cbd7549-966c-4431-b561-10f64b96acac" providerId="ADAL" clId="{3965FA74-BA46-3B41-B73C-3ACB9EDF7CAA}" dt="2021-09-26T14:17:15.976" v="5677" actId="20577"/>
          <ac:spMkLst>
            <pc:docMk/>
            <pc:sldMk cId="1452311475" sldId="296"/>
            <ac:spMk id="26" creationId="{F43E78BD-4323-CE4E-AADA-5BC894D9E023}"/>
          </ac:spMkLst>
        </pc:spChg>
        <pc:spChg chg="mod">
          <ac:chgData name="Vladislav Yotkov" userId="8cbd7549-966c-4431-b561-10f64b96acac" providerId="ADAL" clId="{3965FA74-BA46-3B41-B73C-3ACB9EDF7CAA}" dt="2021-09-26T14:17:04.051" v="5671" actId="20577"/>
          <ac:spMkLst>
            <pc:docMk/>
            <pc:sldMk cId="1452311475" sldId="296"/>
            <ac:spMk id="138" creationId="{EBC53297-38AF-5549-AB95-B4F9749A4AE9}"/>
          </ac:spMkLst>
        </pc:spChg>
        <pc:spChg chg="mod">
          <ac:chgData name="Vladislav Yotkov" userId="8cbd7549-966c-4431-b561-10f64b96acac" providerId="ADAL" clId="{3965FA74-BA46-3B41-B73C-3ACB9EDF7CAA}" dt="2021-09-26T14:17:41.003" v="5693" actId="20577"/>
          <ac:spMkLst>
            <pc:docMk/>
            <pc:sldMk cId="1452311475" sldId="296"/>
            <ac:spMk id="139" creationId="{775EF47C-58A3-554A-BE51-63FBB8BE6106}"/>
          </ac:spMkLst>
        </pc:spChg>
        <pc:spChg chg="mod">
          <ac:chgData name="Vladislav Yotkov" userId="8cbd7549-966c-4431-b561-10f64b96acac" providerId="ADAL" clId="{3965FA74-BA46-3B41-B73C-3ACB9EDF7CAA}" dt="2021-09-26T14:13:59.149" v="5594" actId="20577"/>
          <ac:spMkLst>
            <pc:docMk/>
            <pc:sldMk cId="1452311475" sldId="296"/>
            <ac:spMk id="140" creationId="{C3EB0993-3D7C-1F43-924B-AEFB82EEF927}"/>
          </ac:spMkLst>
        </pc:spChg>
        <pc:spChg chg="mod">
          <ac:chgData name="Vladislav Yotkov" userId="8cbd7549-966c-4431-b561-10f64b96acac" providerId="ADAL" clId="{3965FA74-BA46-3B41-B73C-3ACB9EDF7CAA}" dt="2021-09-26T14:20:46.595" v="5707" actId="14100"/>
          <ac:spMkLst>
            <pc:docMk/>
            <pc:sldMk cId="1452311475" sldId="296"/>
            <ac:spMk id="141" creationId="{8F7D04C0-BDC1-6C4D-9AC5-0621E9F38C22}"/>
          </ac:spMkLst>
        </pc:spChg>
        <pc:spChg chg="mod">
          <ac:chgData name="Vladislav Yotkov" userId="8cbd7549-966c-4431-b561-10f64b96acac" providerId="ADAL" clId="{3965FA74-BA46-3B41-B73C-3ACB9EDF7CAA}" dt="2021-09-26T14:20:58.151" v="5709" actId="14100"/>
          <ac:spMkLst>
            <pc:docMk/>
            <pc:sldMk cId="1452311475" sldId="296"/>
            <ac:spMk id="164" creationId="{6F695B6F-1C0A-E243-9E47-1BFE3585EE0D}"/>
          </ac:spMkLst>
        </pc:spChg>
        <pc:cxnChg chg="mod">
          <ac:chgData name="Vladislav Yotkov" userId="8cbd7549-966c-4431-b561-10f64b96acac" providerId="ADAL" clId="{3965FA74-BA46-3B41-B73C-3ACB9EDF7CAA}" dt="2021-09-26T14:20:46.595" v="5707" actId="14100"/>
          <ac:cxnSpMkLst>
            <pc:docMk/>
            <pc:sldMk cId="1452311475" sldId="296"/>
            <ac:cxnSpMk id="142" creationId="{C6AC6A68-BFA1-8442-9CB9-4CAD01E75743}"/>
          </ac:cxnSpMkLst>
        </pc:cxnChg>
        <pc:cxnChg chg="mod">
          <ac:chgData name="Vladislav Yotkov" userId="8cbd7549-966c-4431-b561-10f64b96acac" providerId="ADAL" clId="{3965FA74-BA46-3B41-B73C-3ACB9EDF7CAA}" dt="2021-09-26T14:20:46.595" v="5707" actId="14100"/>
          <ac:cxnSpMkLst>
            <pc:docMk/>
            <pc:sldMk cId="1452311475" sldId="296"/>
            <ac:cxnSpMk id="145" creationId="{65C00B84-580B-B943-8C78-626A40082AAB}"/>
          </ac:cxnSpMkLst>
        </pc:cxnChg>
        <pc:cxnChg chg="mod">
          <ac:chgData name="Vladislav Yotkov" userId="8cbd7549-966c-4431-b561-10f64b96acac" providerId="ADAL" clId="{3965FA74-BA46-3B41-B73C-3ACB9EDF7CAA}" dt="2021-09-26T14:20:46.595" v="5707" actId="14100"/>
          <ac:cxnSpMkLst>
            <pc:docMk/>
            <pc:sldMk cId="1452311475" sldId="296"/>
            <ac:cxnSpMk id="148" creationId="{C70CF090-2080-A44C-93F8-8F1CF2FA698D}"/>
          </ac:cxnSpMkLst>
        </pc:cxnChg>
        <pc:cxnChg chg="mod">
          <ac:chgData name="Vladislav Yotkov" userId="8cbd7549-966c-4431-b561-10f64b96acac" providerId="ADAL" clId="{3965FA74-BA46-3B41-B73C-3ACB9EDF7CAA}" dt="2021-09-26T14:20:46.595" v="5707" actId="14100"/>
          <ac:cxnSpMkLst>
            <pc:docMk/>
            <pc:sldMk cId="1452311475" sldId="296"/>
            <ac:cxnSpMk id="155" creationId="{335E63E6-75F5-C94F-B59A-38C757C5C4F7}"/>
          </ac:cxnSpMkLst>
        </pc:cxnChg>
        <pc:cxnChg chg="mod">
          <ac:chgData name="Vladislav Yotkov" userId="8cbd7549-966c-4431-b561-10f64b96acac" providerId="ADAL" clId="{3965FA74-BA46-3B41-B73C-3ACB9EDF7CAA}" dt="2021-09-26T14:20:46.595" v="5707" actId="14100"/>
          <ac:cxnSpMkLst>
            <pc:docMk/>
            <pc:sldMk cId="1452311475" sldId="296"/>
            <ac:cxnSpMk id="158" creationId="{22D93ECA-D5C1-6849-AB09-4ABBA8222CD7}"/>
          </ac:cxnSpMkLst>
        </pc:cxnChg>
        <pc:cxnChg chg="mod">
          <ac:chgData name="Vladislav Yotkov" userId="8cbd7549-966c-4431-b561-10f64b96acac" providerId="ADAL" clId="{3965FA74-BA46-3B41-B73C-3ACB9EDF7CAA}" dt="2021-09-26T14:20:46.595" v="5707" actId="14100"/>
          <ac:cxnSpMkLst>
            <pc:docMk/>
            <pc:sldMk cId="1452311475" sldId="296"/>
            <ac:cxnSpMk id="161" creationId="{B194DFB7-45AF-D144-8BA1-EBE249CCB7DC}"/>
          </ac:cxnSpMkLst>
        </pc:cxnChg>
      </pc:sldChg>
      <pc:sldChg chg="addSp modSp mod modNotesTx">
        <pc:chgData name="Vladislav Yotkov" userId="8cbd7549-966c-4431-b561-10f64b96acac" providerId="ADAL" clId="{3965FA74-BA46-3B41-B73C-3ACB9EDF7CAA}" dt="2021-10-05T20:49:08.695" v="9374" actId="20577"/>
        <pc:sldMkLst>
          <pc:docMk/>
          <pc:sldMk cId="3226534659" sldId="299"/>
        </pc:sldMkLst>
        <pc:spChg chg="add mod">
          <ac:chgData name="Vladislav Yotkov" userId="8cbd7549-966c-4431-b561-10f64b96acac" providerId="ADAL" clId="{3965FA74-BA46-3B41-B73C-3ACB9EDF7CAA}" dt="2021-10-03T07:45:28.265" v="7194" actId="1037"/>
          <ac:spMkLst>
            <pc:docMk/>
            <pc:sldMk cId="3226534659" sldId="299"/>
            <ac:spMk id="5" creationId="{76ADA046-F71D-BA4F-A940-04ECD04ADCE7}"/>
          </ac:spMkLst>
        </pc:spChg>
      </pc:sldChg>
      <pc:sldChg chg="modSp mod modNotesTx">
        <pc:chgData name="Vladislav Yotkov" userId="8cbd7549-966c-4431-b561-10f64b96acac" providerId="ADAL" clId="{3965FA74-BA46-3B41-B73C-3ACB9EDF7CAA}" dt="2021-10-03T08:05:10.485" v="7653" actId="20577"/>
        <pc:sldMkLst>
          <pc:docMk/>
          <pc:sldMk cId="2404888502" sldId="300"/>
        </pc:sldMkLst>
        <pc:spChg chg="mod">
          <ac:chgData name="Vladislav Yotkov" userId="8cbd7549-966c-4431-b561-10f64b96acac" providerId="ADAL" clId="{3965FA74-BA46-3B41-B73C-3ACB9EDF7CAA}" dt="2021-10-03T07:54:51.221" v="7268" actId="14100"/>
          <ac:spMkLst>
            <pc:docMk/>
            <pc:sldMk cId="2404888502" sldId="300"/>
            <ac:spMk id="2" creationId="{CB0FA108-9315-D84E-A47B-E2A96D71C651}"/>
          </ac:spMkLst>
        </pc:spChg>
      </pc:sldChg>
      <pc:sldChg chg="addSp delSp modSp mod modNotesTx">
        <pc:chgData name="Vladislav Yotkov" userId="8cbd7549-966c-4431-b561-10f64b96acac" providerId="ADAL" clId="{3965FA74-BA46-3B41-B73C-3ACB9EDF7CAA}" dt="2021-10-05T20:55:19.411" v="9379" actId="14100"/>
        <pc:sldMkLst>
          <pc:docMk/>
          <pc:sldMk cId="1575564272" sldId="303"/>
        </pc:sldMkLst>
        <pc:spChg chg="mod">
          <ac:chgData name="Vladislav Yotkov" userId="8cbd7549-966c-4431-b561-10f64b96acac" providerId="ADAL" clId="{3965FA74-BA46-3B41-B73C-3ACB9EDF7CAA}" dt="2021-09-21T23:55:16.830" v="4018" actId="20577"/>
          <ac:spMkLst>
            <pc:docMk/>
            <pc:sldMk cId="1575564272" sldId="303"/>
            <ac:spMk id="2" creationId="{355AC66B-B736-6F4E-8EFD-86B39F85A246}"/>
          </ac:spMkLst>
        </pc:spChg>
        <pc:spChg chg="add del">
          <ac:chgData name="Vladislav Yotkov" userId="8cbd7549-966c-4431-b561-10f64b96acac" providerId="ADAL" clId="{3965FA74-BA46-3B41-B73C-3ACB9EDF7CAA}" dt="2021-09-21T20:54:10.161" v="3457" actId="478"/>
          <ac:spMkLst>
            <pc:docMk/>
            <pc:sldMk cId="1575564272" sldId="303"/>
            <ac:spMk id="3" creationId="{E6C6B566-44F3-1E48-80E9-C519CAD6127C}"/>
          </ac:spMkLst>
        </pc:spChg>
        <pc:spChg chg="add mod">
          <ac:chgData name="Vladislav Yotkov" userId="8cbd7549-966c-4431-b561-10f64b96acac" providerId="ADAL" clId="{3965FA74-BA46-3B41-B73C-3ACB9EDF7CAA}" dt="2021-10-05T20:55:06.957" v="9377" actId="14100"/>
          <ac:spMkLst>
            <pc:docMk/>
            <pc:sldMk cId="1575564272" sldId="303"/>
            <ac:spMk id="7" creationId="{F4488104-5824-8349-9431-2698079C03CA}"/>
          </ac:spMkLst>
        </pc:spChg>
        <pc:spChg chg="add mod">
          <ac:chgData name="Vladislav Yotkov" userId="8cbd7549-966c-4431-b561-10f64b96acac" providerId="ADAL" clId="{3965FA74-BA46-3B41-B73C-3ACB9EDF7CAA}" dt="2021-10-05T20:55:19.411" v="9379" actId="14100"/>
          <ac:spMkLst>
            <pc:docMk/>
            <pc:sldMk cId="1575564272" sldId="303"/>
            <ac:spMk id="8" creationId="{04823827-E3D4-9142-AF59-8B2B0713D2A1}"/>
          </ac:spMkLst>
        </pc:spChg>
        <pc:spChg chg="add del mod">
          <ac:chgData name="Vladislav Yotkov" userId="8cbd7549-966c-4431-b561-10f64b96acac" providerId="ADAL" clId="{3965FA74-BA46-3B41-B73C-3ACB9EDF7CAA}" dt="2021-09-21T20:56:47.324" v="3736"/>
          <ac:spMkLst>
            <pc:docMk/>
            <pc:sldMk cId="1575564272" sldId="303"/>
            <ac:spMk id="14" creationId="{D8E37096-9A4B-4F4C-999F-EC4DA21A17D4}"/>
          </ac:spMkLst>
        </pc:spChg>
        <pc:spChg chg="add mod">
          <ac:chgData name="Vladislav Yotkov" userId="8cbd7549-966c-4431-b561-10f64b96acac" providerId="ADAL" clId="{3965FA74-BA46-3B41-B73C-3ACB9EDF7CAA}" dt="2021-09-21T23:50:22.949" v="3925" actId="1035"/>
          <ac:spMkLst>
            <pc:docMk/>
            <pc:sldMk cId="1575564272" sldId="303"/>
            <ac:spMk id="16" creationId="{3B8558FD-7C20-2D47-A909-7C0BE200145E}"/>
          </ac:spMkLst>
        </pc:spChg>
        <pc:spChg chg="add mod">
          <ac:chgData name="Vladislav Yotkov" userId="8cbd7549-966c-4431-b561-10f64b96acac" providerId="ADAL" clId="{3965FA74-BA46-3B41-B73C-3ACB9EDF7CAA}" dt="2021-09-21T21:03:47.770" v="3870" actId="20577"/>
          <ac:spMkLst>
            <pc:docMk/>
            <pc:sldMk cId="1575564272" sldId="303"/>
            <ac:spMk id="17" creationId="{9072EA20-CC99-0A48-8FA0-6E7833890960}"/>
          </ac:spMkLst>
        </pc:spChg>
        <pc:graphicFrameChg chg="add del mod">
          <ac:chgData name="Vladislav Yotkov" userId="8cbd7549-966c-4431-b561-10f64b96acac" providerId="ADAL" clId="{3965FA74-BA46-3B41-B73C-3ACB9EDF7CAA}" dt="2021-09-21T20:53:53.362" v="3455"/>
          <ac:graphicFrameMkLst>
            <pc:docMk/>
            <pc:sldMk cId="1575564272" sldId="303"/>
            <ac:graphicFrameMk id="5" creationId="{E00C075F-0BD7-0942-A9C7-E4D43DBFAFAE}"/>
          </ac:graphicFrameMkLst>
        </pc:graphicFrameChg>
        <pc:graphicFrameChg chg="add mod modGraphic">
          <ac:chgData name="Vladislav Yotkov" userId="8cbd7549-966c-4431-b561-10f64b96acac" providerId="ADAL" clId="{3965FA74-BA46-3B41-B73C-3ACB9EDF7CAA}" dt="2021-09-21T21:03:19.874" v="3858" actId="20577"/>
          <ac:graphicFrameMkLst>
            <pc:docMk/>
            <pc:sldMk cId="1575564272" sldId="303"/>
            <ac:graphicFrameMk id="6" creationId="{13286A5F-E87F-574E-B773-1EF509E1D55F}"/>
          </ac:graphicFrameMkLst>
        </pc:graphicFrameChg>
        <pc:graphicFrameChg chg="add del mod modGraphic">
          <ac:chgData name="Vladislav Yotkov" userId="8cbd7549-966c-4431-b561-10f64b96acac" providerId="ADAL" clId="{3965FA74-BA46-3B41-B73C-3ACB9EDF7CAA}" dt="2021-09-21T21:03:50.152" v="3871" actId="478"/>
          <ac:graphicFrameMkLst>
            <pc:docMk/>
            <pc:sldMk cId="1575564272" sldId="303"/>
            <ac:graphicFrameMk id="18" creationId="{046E51EC-E4EC-9548-A54D-79EE3A1C9324}"/>
          </ac:graphicFrameMkLst>
        </pc:graphicFrameChg>
        <pc:graphicFrameChg chg="add del mod modGraphic">
          <ac:chgData name="Vladislav Yotkov" userId="8cbd7549-966c-4431-b561-10f64b96acac" providerId="ADAL" clId="{3965FA74-BA46-3B41-B73C-3ACB9EDF7CAA}" dt="2021-09-21T21:03:54.887" v="3873" actId="478"/>
          <ac:graphicFrameMkLst>
            <pc:docMk/>
            <pc:sldMk cId="1575564272" sldId="303"/>
            <ac:graphicFrameMk id="19" creationId="{97BCD0A8-0C69-DF43-A47E-37F5759BBA21}"/>
          </ac:graphicFrameMkLst>
        </pc:graphicFrameChg>
        <pc:graphicFrameChg chg="add mod modGraphic">
          <ac:chgData name="Vladislav Yotkov" userId="8cbd7549-966c-4431-b561-10f64b96acac" providerId="ADAL" clId="{3965FA74-BA46-3B41-B73C-3ACB9EDF7CAA}" dt="2021-09-21T23:54:00.901" v="4003"/>
          <ac:graphicFrameMkLst>
            <pc:docMk/>
            <pc:sldMk cId="1575564272" sldId="303"/>
            <ac:graphicFrameMk id="20" creationId="{22B126A7-2258-644D-9905-615C503BD012}"/>
          </ac:graphicFrameMkLst>
        </pc:graphicFrameChg>
        <pc:graphicFrameChg chg="add mod modGraphic">
          <ac:chgData name="Vladislav Yotkov" userId="8cbd7549-966c-4431-b561-10f64b96acac" providerId="ADAL" clId="{3965FA74-BA46-3B41-B73C-3ACB9EDF7CAA}" dt="2021-09-21T23:53:42.795" v="3999"/>
          <ac:graphicFrameMkLst>
            <pc:docMk/>
            <pc:sldMk cId="1575564272" sldId="303"/>
            <ac:graphicFrameMk id="21" creationId="{4D08B3BA-9AF5-6F41-9391-B454AD7C9331}"/>
          </ac:graphicFrameMkLst>
        </pc:graphicFrameChg>
        <pc:cxnChg chg="add mod">
          <ac:chgData name="Vladislav Yotkov" userId="8cbd7549-966c-4431-b561-10f64b96acac" providerId="ADAL" clId="{3965FA74-BA46-3B41-B73C-3ACB9EDF7CAA}" dt="2021-09-21T23:50:22.949" v="3925" actId="1035"/>
          <ac:cxnSpMkLst>
            <pc:docMk/>
            <pc:sldMk cId="1575564272" sldId="303"/>
            <ac:cxnSpMk id="10" creationId="{14DDD623-2AB2-E144-8183-CD8DEB41FCC5}"/>
          </ac:cxnSpMkLst>
        </pc:cxnChg>
        <pc:cxnChg chg="add del mod">
          <ac:chgData name="Vladislav Yotkov" userId="8cbd7549-966c-4431-b561-10f64b96acac" providerId="ADAL" clId="{3965FA74-BA46-3B41-B73C-3ACB9EDF7CAA}" dt="2021-09-21T20:55:59.756" v="3674" actId="478"/>
          <ac:cxnSpMkLst>
            <pc:docMk/>
            <pc:sldMk cId="1575564272" sldId="303"/>
            <ac:cxnSpMk id="11" creationId="{B3975BEE-A6C9-3C45-A2C2-5FACC3088AD7}"/>
          </ac:cxnSpMkLst>
        </pc:cxnChg>
        <pc:cxnChg chg="add mod">
          <ac:chgData name="Vladislav Yotkov" userId="8cbd7549-966c-4431-b561-10f64b96acac" providerId="ADAL" clId="{3965FA74-BA46-3B41-B73C-3ACB9EDF7CAA}" dt="2021-09-21T21:00:59.473" v="3805" actId="1036"/>
          <ac:cxnSpMkLst>
            <pc:docMk/>
            <pc:sldMk cId="1575564272" sldId="303"/>
            <ac:cxnSpMk id="15" creationId="{EF925292-1504-9C4D-8528-2F041CC22ECD}"/>
          </ac:cxnSpMkLst>
        </pc:cxnChg>
      </pc:sldChg>
      <pc:sldChg chg="addSp delSp modSp mod ord modNotesTx">
        <pc:chgData name="Vladislav Yotkov" userId="8cbd7549-966c-4431-b561-10f64b96acac" providerId="ADAL" clId="{3965FA74-BA46-3B41-B73C-3ACB9EDF7CAA}" dt="2021-10-02T20:21:59.446" v="6032" actId="2711"/>
        <pc:sldMkLst>
          <pc:docMk/>
          <pc:sldMk cId="1073053184" sldId="305"/>
        </pc:sldMkLst>
        <pc:spChg chg="mod">
          <ac:chgData name="Vladislav Yotkov" userId="8cbd7549-966c-4431-b561-10f64b96acac" providerId="ADAL" clId="{3965FA74-BA46-3B41-B73C-3ACB9EDF7CAA}" dt="2021-10-02T20:19:08.360" v="5986" actId="1076"/>
          <ac:spMkLst>
            <pc:docMk/>
            <pc:sldMk cId="1073053184" sldId="305"/>
            <ac:spMk id="2" creationId="{F041DBF9-4ADF-AB49-9530-7FA685062EBB}"/>
          </ac:spMkLst>
        </pc:spChg>
        <pc:spChg chg="add mod">
          <ac:chgData name="Vladislav Yotkov" userId="8cbd7549-966c-4431-b561-10f64b96acac" providerId="ADAL" clId="{3965FA74-BA46-3B41-B73C-3ACB9EDF7CAA}" dt="2021-10-02T20:21:59.446" v="6032" actId="2711"/>
          <ac:spMkLst>
            <pc:docMk/>
            <pc:sldMk cId="1073053184" sldId="305"/>
            <ac:spMk id="3" creationId="{B0E0429A-70FA-0844-99D2-5787765C9ACC}"/>
          </ac:spMkLst>
        </pc:spChg>
        <pc:spChg chg="add del">
          <ac:chgData name="Vladislav Yotkov" userId="8cbd7549-966c-4431-b561-10f64b96acac" providerId="ADAL" clId="{3965FA74-BA46-3B41-B73C-3ACB9EDF7CAA}" dt="2021-09-21T19:55:54.780" v="1521" actId="478"/>
          <ac:spMkLst>
            <pc:docMk/>
            <pc:sldMk cId="1073053184" sldId="305"/>
            <ac:spMk id="6" creationId="{C39B6F0F-ECB4-D54D-8DDF-64E02735849F}"/>
          </ac:spMkLst>
        </pc:spChg>
        <pc:spChg chg="mod">
          <ac:chgData name="Vladislav Yotkov" userId="8cbd7549-966c-4431-b561-10f64b96acac" providerId="ADAL" clId="{3965FA74-BA46-3B41-B73C-3ACB9EDF7CAA}" dt="2021-09-21T19:59:19.763" v="1555" actId="20577"/>
          <ac:spMkLst>
            <pc:docMk/>
            <pc:sldMk cId="1073053184" sldId="305"/>
            <ac:spMk id="9" creationId="{9B975FB1-3E2D-4943-BEB9-4E28ACEC9140}"/>
          </ac:spMkLst>
        </pc:spChg>
        <pc:picChg chg="del">
          <ac:chgData name="Vladislav Yotkov" userId="8cbd7549-966c-4431-b561-10f64b96acac" providerId="ADAL" clId="{3965FA74-BA46-3B41-B73C-3ACB9EDF7CAA}" dt="2021-09-21T19:45:58.629" v="1386" actId="478"/>
          <ac:picMkLst>
            <pc:docMk/>
            <pc:sldMk cId="1073053184" sldId="305"/>
            <ac:picMk id="4" creationId="{B96DCE16-1F81-384B-85BD-8087FC63BBCB}"/>
          </ac:picMkLst>
        </pc:picChg>
        <pc:picChg chg="add del mod">
          <ac:chgData name="Vladislav Yotkov" userId="8cbd7549-966c-4431-b561-10f64b96acac" providerId="ADAL" clId="{3965FA74-BA46-3B41-B73C-3ACB9EDF7CAA}" dt="2021-09-21T19:58:50.110" v="1553" actId="478"/>
          <ac:picMkLst>
            <pc:docMk/>
            <pc:sldMk cId="1073053184" sldId="305"/>
            <ac:picMk id="7" creationId="{1622B5B2-9D89-6E41-8E48-E97838367ECA}"/>
          </ac:picMkLst>
        </pc:picChg>
        <pc:picChg chg="add mod">
          <ac:chgData name="Vladislav Yotkov" userId="8cbd7549-966c-4431-b561-10f64b96acac" providerId="ADAL" clId="{3965FA74-BA46-3B41-B73C-3ACB9EDF7CAA}" dt="2021-10-02T20:19:10.160" v="5988" actId="1076"/>
          <ac:picMkLst>
            <pc:docMk/>
            <pc:sldMk cId="1073053184" sldId="305"/>
            <ac:picMk id="10" creationId="{99A40FAB-8006-F149-8B2B-AB58657B6655}"/>
          </ac:picMkLst>
        </pc:picChg>
      </pc:sldChg>
      <pc:sldChg chg="addSp modSp mod modNotesTx">
        <pc:chgData name="Vladislav Yotkov" userId="8cbd7549-966c-4431-b561-10f64b96acac" providerId="ADAL" clId="{3965FA74-BA46-3B41-B73C-3ACB9EDF7CAA}" dt="2021-10-05T20:47:04.670" v="9150" actId="20577"/>
        <pc:sldMkLst>
          <pc:docMk/>
          <pc:sldMk cId="348819306" sldId="306"/>
        </pc:sldMkLst>
        <pc:spChg chg="mod">
          <ac:chgData name="Vladislav Yotkov" userId="8cbd7549-966c-4431-b561-10f64b96acac" providerId="ADAL" clId="{3965FA74-BA46-3B41-B73C-3ACB9EDF7CAA}" dt="2021-09-21T20:37:19.212" v="2676" actId="20577"/>
          <ac:spMkLst>
            <pc:docMk/>
            <pc:sldMk cId="348819306" sldId="306"/>
            <ac:spMk id="2" creationId="{B51E16ED-C085-D643-9ECC-9816077C3C95}"/>
          </ac:spMkLst>
        </pc:spChg>
        <pc:spChg chg="mod">
          <ac:chgData name="Vladislav Yotkov" userId="8cbd7549-966c-4431-b561-10f64b96acac" providerId="ADAL" clId="{3965FA74-BA46-3B41-B73C-3ACB9EDF7CAA}" dt="2021-09-26T14:29:24.329" v="5811" actId="20577"/>
          <ac:spMkLst>
            <pc:docMk/>
            <pc:sldMk cId="348819306" sldId="306"/>
            <ac:spMk id="3" creationId="{D293C2B6-63CD-314B-A3B1-E876803D2346}"/>
          </ac:spMkLst>
        </pc:spChg>
        <pc:spChg chg="add mod">
          <ac:chgData name="Vladislav Yotkov" userId="8cbd7549-966c-4431-b561-10f64b96acac" providerId="ADAL" clId="{3965FA74-BA46-3B41-B73C-3ACB9EDF7CAA}" dt="2021-10-05T19:43:59.757" v="8761" actId="1076"/>
          <ac:spMkLst>
            <pc:docMk/>
            <pc:sldMk cId="348819306" sldId="306"/>
            <ac:spMk id="5" creationId="{055FCE9E-4418-6845-BDFB-9751DC54B806}"/>
          </ac:spMkLst>
        </pc:spChg>
        <pc:picChg chg="add mod">
          <ac:chgData name="Vladislav Yotkov" userId="8cbd7549-966c-4431-b561-10f64b96acac" providerId="ADAL" clId="{3965FA74-BA46-3B41-B73C-3ACB9EDF7CAA}" dt="2021-10-05T19:48:34.948" v="8765" actId="1076"/>
          <ac:picMkLst>
            <pc:docMk/>
            <pc:sldMk cId="348819306" sldId="306"/>
            <ac:picMk id="6" creationId="{CE034CFA-C4BC-424A-9656-7F23092F4EC7}"/>
          </ac:picMkLst>
        </pc:picChg>
      </pc:sldChg>
      <pc:sldChg chg="addSp modSp mod modNotesTx">
        <pc:chgData name="Vladislav Yotkov" userId="8cbd7549-966c-4431-b561-10f64b96acac" providerId="ADAL" clId="{3965FA74-BA46-3B41-B73C-3ACB9EDF7CAA}" dt="2021-10-05T21:48:58.325" v="9433" actId="20577"/>
        <pc:sldMkLst>
          <pc:docMk/>
          <pc:sldMk cId="2320506231" sldId="307"/>
        </pc:sldMkLst>
        <pc:spChg chg="mod">
          <ac:chgData name="Vladislav Yotkov" userId="8cbd7549-966c-4431-b561-10f64b96acac" providerId="ADAL" clId="{3965FA74-BA46-3B41-B73C-3ACB9EDF7CAA}" dt="2021-10-02T20:16:38.504" v="5976" actId="20577"/>
          <ac:spMkLst>
            <pc:docMk/>
            <pc:sldMk cId="2320506231" sldId="307"/>
            <ac:spMk id="3" creationId="{65A76472-63A5-8440-953D-48E95CA0B98C}"/>
          </ac:spMkLst>
        </pc:spChg>
        <pc:spChg chg="add mod">
          <ac:chgData name="Vladislav Yotkov" userId="8cbd7549-966c-4431-b561-10f64b96acac" providerId="ADAL" clId="{3965FA74-BA46-3B41-B73C-3ACB9EDF7CAA}" dt="2021-10-02T20:15:55.885" v="5945" actId="1076"/>
          <ac:spMkLst>
            <pc:docMk/>
            <pc:sldMk cId="2320506231" sldId="307"/>
            <ac:spMk id="5" creationId="{DA1079B8-C18E-1B41-8E8D-56627A9494E7}"/>
          </ac:spMkLst>
        </pc:spChg>
      </pc:sldChg>
      <pc:sldChg chg="addSp delSp modSp mod addAnim delAnim modAnim modShow">
        <pc:chgData name="Vladislav Yotkov" userId="8cbd7549-966c-4431-b561-10f64b96acac" providerId="ADAL" clId="{3965FA74-BA46-3B41-B73C-3ACB9EDF7CAA}" dt="2021-10-02T21:54:17.620" v="6623" actId="1076"/>
        <pc:sldMkLst>
          <pc:docMk/>
          <pc:sldMk cId="1222396005" sldId="308"/>
        </pc:sldMkLst>
        <pc:spChg chg="mod">
          <ac:chgData name="Vladislav Yotkov" userId="8cbd7549-966c-4431-b561-10f64b96acac" providerId="ADAL" clId="{3965FA74-BA46-3B41-B73C-3ACB9EDF7CAA}" dt="2021-10-02T21:24:39.564" v="6445" actId="20577"/>
          <ac:spMkLst>
            <pc:docMk/>
            <pc:sldMk cId="1222396005" sldId="308"/>
            <ac:spMk id="2" creationId="{3FF16F50-AEF9-5D42-8AF9-DAF2A9311943}"/>
          </ac:spMkLst>
        </pc:spChg>
        <pc:spChg chg="del mod">
          <ac:chgData name="Vladislav Yotkov" userId="8cbd7549-966c-4431-b561-10f64b96acac" providerId="ADAL" clId="{3965FA74-BA46-3B41-B73C-3ACB9EDF7CAA}" dt="2021-09-22T13:34:09.445" v="4641" actId="26606"/>
          <ac:spMkLst>
            <pc:docMk/>
            <pc:sldMk cId="1222396005" sldId="308"/>
            <ac:spMk id="3" creationId="{BB4FC5AE-532C-BD41-BB38-04B7AF754C48}"/>
          </ac:spMkLst>
        </pc:spChg>
        <pc:spChg chg="mod ord">
          <ac:chgData name="Vladislav Yotkov" userId="8cbd7549-966c-4431-b561-10f64b96acac" providerId="ADAL" clId="{3965FA74-BA46-3B41-B73C-3ACB9EDF7CAA}" dt="2021-10-02T20:50:47.961" v="6209" actId="2711"/>
          <ac:spMkLst>
            <pc:docMk/>
            <pc:sldMk cId="1222396005" sldId="308"/>
            <ac:spMk id="4" creationId="{E7A81599-6F50-4F47-BD0D-A37BBEDE1139}"/>
          </ac:spMkLst>
        </pc:spChg>
        <pc:spChg chg="add del">
          <ac:chgData name="Vladislav Yotkov" userId="8cbd7549-966c-4431-b561-10f64b96acac" providerId="ADAL" clId="{3965FA74-BA46-3B41-B73C-3ACB9EDF7CAA}" dt="2021-09-22T13:30:15.059" v="4630"/>
          <ac:spMkLst>
            <pc:docMk/>
            <pc:sldMk cId="1222396005" sldId="308"/>
            <ac:spMk id="5" creationId="{9F2CE8B3-DC54-9A40-AB9E-2E781C785B81}"/>
          </ac:spMkLst>
        </pc:spChg>
        <pc:spChg chg="add mod">
          <ac:chgData name="Vladislav Yotkov" userId="8cbd7549-966c-4431-b561-10f64b96acac" providerId="ADAL" clId="{3965FA74-BA46-3B41-B73C-3ACB9EDF7CAA}" dt="2021-10-02T20:50:47.961" v="6209" actId="2711"/>
          <ac:spMkLst>
            <pc:docMk/>
            <pc:sldMk cId="1222396005" sldId="308"/>
            <ac:spMk id="5" creationId="{A1793309-23D2-614B-B4E5-EB66C963FCFA}"/>
          </ac:spMkLst>
        </pc:spChg>
        <pc:spChg chg="add del mod">
          <ac:chgData name="Vladislav Yotkov" userId="8cbd7549-966c-4431-b561-10f64b96acac" providerId="ADAL" clId="{3965FA74-BA46-3B41-B73C-3ACB9EDF7CAA}" dt="2021-09-22T13:30:14.746" v="4629"/>
          <ac:spMkLst>
            <pc:docMk/>
            <pc:sldMk cId="1222396005" sldId="308"/>
            <ac:spMk id="6" creationId="{1E79CE76-A266-564C-98C1-BA2A64584F44}"/>
          </ac:spMkLst>
        </pc:spChg>
        <pc:spChg chg="add mod">
          <ac:chgData name="Vladislav Yotkov" userId="8cbd7549-966c-4431-b561-10f64b96acac" providerId="ADAL" clId="{3965FA74-BA46-3B41-B73C-3ACB9EDF7CAA}" dt="2021-10-02T20:50:47.961" v="6209" actId="2711"/>
          <ac:spMkLst>
            <pc:docMk/>
            <pc:sldMk cId="1222396005" sldId="308"/>
            <ac:spMk id="6" creationId="{E9782A3A-2B32-714E-8A76-A7F0C86AECA7}"/>
          </ac:spMkLst>
        </pc:spChg>
        <pc:spChg chg="add del mod">
          <ac:chgData name="Vladislav Yotkov" userId="8cbd7549-966c-4431-b561-10f64b96acac" providerId="ADAL" clId="{3965FA74-BA46-3B41-B73C-3ACB9EDF7CAA}" dt="2021-10-02T20:50:47.961" v="6209" actId="2711"/>
          <ac:spMkLst>
            <pc:docMk/>
            <pc:sldMk cId="1222396005" sldId="308"/>
            <ac:spMk id="8" creationId="{854F593C-0DE3-1D4E-8E1A-5F6211E55531}"/>
          </ac:spMkLst>
        </pc:spChg>
        <pc:spChg chg="add del mod">
          <ac:chgData name="Vladislav Yotkov" userId="8cbd7549-966c-4431-b561-10f64b96acac" providerId="ADAL" clId="{3965FA74-BA46-3B41-B73C-3ACB9EDF7CAA}" dt="2021-10-02T20:32:55.133" v="6094" actId="478"/>
          <ac:spMkLst>
            <pc:docMk/>
            <pc:sldMk cId="1222396005" sldId="308"/>
            <ac:spMk id="10" creationId="{41A7369B-4E2E-5D4A-90CA-CAAE9BCB7D89}"/>
          </ac:spMkLst>
        </pc:spChg>
        <pc:spChg chg="add mod">
          <ac:chgData name="Vladislav Yotkov" userId="8cbd7549-966c-4431-b561-10f64b96acac" providerId="ADAL" clId="{3965FA74-BA46-3B41-B73C-3ACB9EDF7CAA}" dt="2021-10-02T20:50:47.961" v="6209" actId="2711"/>
          <ac:spMkLst>
            <pc:docMk/>
            <pc:sldMk cId="1222396005" sldId="308"/>
            <ac:spMk id="20" creationId="{088D3BF0-9507-8343-BDC5-1EEC7809CD6D}"/>
          </ac:spMkLst>
        </pc:spChg>
        <pc:spChg chg="add mod">
          <ac:chgData name="Vladislav Yotkov" userId="8cbd7549-966c-4431-b561-10f64b96acac" providerId="ADAL" clId="{3965FA74-BA46-3B41-B73C-3ACB9EDF7CAA}" dt="2021-10-02T20:50:47.961" v="6209" actId="2711"/>
          <ac:spMkLst>
            <pc:docMk/>
            <pc:sldMk cId="1222396005" sldId="308"/>
            <ac:spMk id="24" creationId="{900CA644-A9C2-A341-9086-495C99812CB3}"/>
          </ac:spMkLst>
        </pc:spChg>
        <pc:spChg chg="add mod">
          <ac:chgData name="Vladislav Yotkov" userId="8cbd7549-966c-4431-b561-10f64b96acac" providerId="ADAL" clId="{3965FA74-BA46-3B41-B73C-3ACB9EDF7CAA}" dt="2021-10-02T20:50:47.961" v="6209" actId="2711"/>
          <ac:spMkLst>
            <pc:docMk/>
            <pc:sldMk cId="1222396005" sldId="308"/>
            <ac:spMk id="29" creationId="{E8462C9B-3860-C348-85ED-FB838B70B9A0}"/>
          </ac:spMkLst>
        </pc:spChg>
        <pc:spChg chg="add mod">
          <ac:chgData name="Vladislav Yotkov" userId="8cbd7549-966c-4431-b561-10f64b96acac" providerId="ADAL" clId="{3965FA74-BA46-3B41-B73C-3ACB9EDF7CAA}" dt="2021-10-02T20:51:02.107" v="6214" actId="404"/>
          <ac:spMkLst>
            <pc:docMk/>
            <pc:sldMk cId="1222396005" sldId="308"/>
            <ac:spMk id="34" creationId="{DBFC47B1-521A-7A4D-9AE1-06B0A484B0A6}"/>
          </ac:spMkLst>
        </pc:spChg>
        <pc:spChg chg="add mod">
          <ac:chgData name="Vladislav Yotkov" userId="8cbd7549-966c-4431-b561-10f64b96acac" providerId="ADAL" clId="{3965FA74-BA46-3B41-B73C-3ACB9EDF7CAA}" dt="2021-10-02T20:51:15.508" v="6221" actId="404"/>
          <ac:spMkLst>
            <pc:docMk/>
            <pc:sldMk cId="1222396005" sldId="308"/>
            <ac:spMk id="37" creationId="{6B01CCE4-BF6D-CF4D-B312-BB915FFC9EE4}"/>
          </ac:spMkLst>
        </pc:spChg>
        <pc:spChg chg="add del mod">
          <ac:chgData name="Vladislav Yotkov" userId="8cbd7549-966c-4431-b561-10f64b96acac" providerId="ADAL" clId="{3965FA74-BA46-3B41-B73C-3ACB9EDF7CAA}" dt="2021-10-02T20:39:13.734" v="6145"/>
          <ac:spMkLst>
            <pc:docMk/>
            <pc:sldMk cId="1222396005" sldId="308"/>
            <ac:spMk id="47" creationId="{B354279D-147C-424F-9115-C86A2B71A568}"/>
          </ac:spMkLst>
        </pc:spChg>
        <pc:spChg chg="add del mod">
          <ac:chgData name="Vladislav Yotkov" userId="8cbd7549-966c-4431-b561-10f64b96acac" providerId="ADAL" clId="{3965FA74-BA46-3B41-B73C-3ACB9EDF7CAA}" dt="2021-10-02T20:47:56.591" v="6199" actId="478"/>
          <ac:spMkLst>
            <pc:docMk/>
            <pc:sldMk cId="1222396005" sldId="308"/>
            <ac:spMk id="48" creationId="{060A041A-6DB2-3E4D-9A90-C23D3874708F}"/>
          </ac:spMkLst>
        </pc:spChg>
        <pc:spChg chg="add mod">
          <ac:chgData name="Vladislav Yotkov" userId="8cbd7549-966c-4431-b561-10f64b96acac" providerId="ADAL" clId="{3965FA74-BA46-3B41-B73C-3ACB9EDF7CAA}" dt="2021-10-02T20:50:47.961" v="6209" actId="2711"/>
          <ac:spMkLst>
            <pc:docMk/>
            <pc:sldMk cId="1222396005" sldId="308"/>
            <ac:spMk id="49" creationId="{08C51589-F5B4-2E4A-8438-0220759AE7D0}"/>
          </ac:spMkLst>
        </pc:spChg>
        <pc:spChg chg="add del mod">
          <ac:chgData name="Vladislav Yotkov" userId="8cbd7549-966c-4431-b561-10f64b96acac" providerId="ADAL" clId="{3965FA74-BA46-3B41-B73C-3ACB9EDF7CAA}" dt="2021-10-02T21:02:01.733" v="6234"/>
          <ac:spMkLst>
            <pc:docMk/>
            <pc:sldMk cId="1222396005" sldId="308"/>
            <ac:spMk id="55" creationId="{A7C79658-AAB3-1B42-84B6-143FC6DD3D07}"/>
          </ac:spMkLst>
        </pc:spChg>
        <pc:spChg chg="add mod">
          <ac:chgData name="Vladislav Yotkov" userId="8cbd7549-966c-4431-b561-10f64b96acac" providerId="ADAL" clId="{3965FA74-BA46-3B41-B73C-3ACB9EDF7CAA}" dt="2021-10-02T21:43:27.446" v="6473" actId="1076"/>
          <ac:spMkLst>
            <pc:docMk/>
            <pc:sldMk cId="1222396005" sldId="308"/>
            <ac:spMk id="60" creationId="{0D579377-1ABE-C04E-A98C-32CF1761BE07}"/>
          </ac:spMkLst>
        </pc:spChg>
        <pc:spChg chg="add del mod">
          <ac:chgData name="Vladislav Yotkov" userId="8cbd7549-966c-4431-b561-10f64b96acac" providerId="ADAL" clId="{3965FA74-BA46-3B41-B73C-3ACB9EDF7CAA}" dt="2021-10-02T21:51:09.629" v="6556" actId="478"/>
          <ac:spMkLst>
            <pc:docMk/>
            <pc:sldMk cId="1222396005" sldId="308"/>
            <ac:spMk id="61" creationId="{0E6B9B9E-1CBE-0A44-AC72-BFFD2DD83468}"/>
          </ac:spMkLst>
        </pc:spChg>
        <pc:spChg chg="add mod">
          <ac:chgData name="Vladislav Yotkov" userId="8cbd7549-966c-4431-b561-10f64b96acac" providerId="ADAL" clId="{3965FA74-BA46-3B41-B73C-3ACB9EDF7CAA}" dt="2021-10-02T21:51:10.174" v="6557"/>
          <ac:spMkLst>
            <pc:docMk/>
            <pc:sldMk cId="1222396005" sldId="308"/>
            <ac:spMk id="64" creationId="{4AD5A691-5285-0F43-943A-9FD858B936B6}"/>
          </ac:spMkLst>
        </pc:spChg>
        <pc:spChg chg="add mod">
          <ac:chgData name="Vladislav Yotkov" userId="8cbd7549-966c-4431-b561-10f64b96acac" providerId="ADAL" clId="{3965FA74-BA46-3B41-B73C-3ACB9EDF7CAA}" dt="2021-10-02T21:51:10.174" v="6557"/>
          <ac:spMkLst>
            <pc:docMk/>
            <pc:sldMk cId="1222396005" sldId="308"/>
            <ac:spMk id="66" creationId="{2ACAF820-5583-B64F-94B1-D1757BFF7CE1}"/>
          </ac:spMkLst>
        </pc:spChg>
        <pc:picChg chg="add del mod">
          <ac:chgData name="Vladislav Yotkov" userId="8cbd7549-966c-4431-b561-10f64b96acac" providerId="ADAL" clId="{3965FA74-BA46-3B41-B73C-3ACB9EDF7CAA}" dt="2021-10-02T20:16:52.166" v="5978" actId="478"/>
          <ac:picMkLst>
            <pc:docMk/>
            <pc:sldMk cId="1222396005" sldId="308"/>
            <ac:picMk id="7" creationId="{DAB11694-237D-4A46-8ADB-3614D6BEAD06}"/>
          </ac:picMkLst>
        </pc:picChg>
        <pc:picChg chg="add del mod">
          <ac:chgData name="Vladislav Yotkov" userId="8cbd7549-966c-4431-b561-10f64b96acac" providerId="ADAL" clId="{3965FA74-BA46-3B41-B73C-3ACB9EDF7CAA}" dt="2021-10-02T21:02:25.774" v="6238" actId="478"/>
          <ac:picMkLst>
            <pc:docMk/>
            <pc:sldMk cId="1222396005" sldId="308"/>
            <ac:picMk id="56" creationId="{E1DC4F3C-5DC9-B04C-8566-E187B9280F7B}"/>
          </ac:picMkLst>
        </pc:picChg>
        <pc:picChg chg="add del mod">
          <ac:chgData name="Vladislav Yotkov" userId="8cbd7549-966c-4431-b561-10f64b96acac" providerId="ADAL" clId="{3965FA74-BA46-3B41-B73C-3ACB9EDF7CAA}" dt="2021-10-02T21:13:44.878" v="6252" actId="478"/>
          <ac:picMkLst>
            <pc:docMk/>
            <pc:sldMk cId="1222396005" sldId="308"/>
            <ac:picMk id="57" creationId="{735A7E52-D542-7844-89A6-20595E3C28F9}"/>
          </ac:picMkLst>
        </pc:picChg>
        <pc:picChg chg="add del mod">
          <ac:chgData name="Vladislav Yotkov" userId="8cbd7549-966c-4431-b561-10f64b96acac" providerId="ADAL" clId="{3965FA74-BA46-3B41-B73C-3ACB9EDF7CAA}" dt="2021-10-02T21:42:50.525" v="6470" actId="478"/>
          <ac:picMkLst>
            <pc:docMk/>
            <pc:sldMk cId="1222396005" sldId="308"/>
            <ac:picMk id="58" creationId="{81E62F9D-1750-034D-B74F-5C38B44F8992}"/>
          </ac:picMkLst>
        </pc:picChg>
        <pc:picChg chg="add del mod">
          <ac:chgData name="Vladislav Yotkov" userId="8cbd7549-966c-4431-b561-10f64b96acac" providerId="ADAL" clId="{3965FA74-BA46-3B41-B73C-3ACB9EDF7CAA}" dt="2021-10-02T21:43:30.450" v="6474" actId="478"/>
          <ac:picMkLst>
            <pc:docMk/>
            <pc:sldMk cId="1222396005" sldId="308"/>
            <ac:picMk id="59" creationId="{DD9EC0E9-A9AC-C841-BD6B-10B7B03A57AE}"/>
          </ac:picMkLst>
        </pc:picChg>
        <pc:picChg chg="add del mod">
          <ac:chgData name="Vladislav Yotkov" userId="8cbd7549-966c-4431-b561-10f64b96acac" providerId="ADAL" clId="{3965FA74-BA46-3B41-B73C-3ACB9EDF7CAA}" dt="2021-10-02T21:53:19.689" v="6606" actId="478"/>
          <ac:picMkLst>
            <pc:docMk/>
            <pc:sldMk cId="1222396005" sldId="308"/>
            <ac:picMk id="62" creationId="{F5FD8736-0590-B441-B9E4-8A8AE5548387}"/>
          </ac:picMkLst>
        </pc:picChg>
        <pc:picChg chg="add del mod">
          <ac:chgData name="Vladislav Yotkov" userId="8cbd7549-966c-4431-b561-10f64b96acac" providerId="ADAL" clId="{3965FA74-BA46-3B41-B73C-3ACB9EDF7CAA}" dt="2021-10-02T21:51:09.629" v="6556" actId="478"/>
          <ac:picMkLst>
            <pc:docMk/>
            <pc:sldMk cId="1222396005" sldId="308"/>
            <ac:picMk id="63" creationId="{30A0E501-2842-484E-8929-953CC7B82196}"/>
          </ac:picMkLst>
        </pc:picChg>
        <pc:picChg chg="add mod">
          <ac:chgData name="Vladislav Yotkov" userId="8cbd7549-966c-4431-b561-10f64b96acac" providerId="ADAL" clId="{3965FA74-BA46-3B41-B73C-3ACB9EDF7CAA}" dt="2021-10-02T21:51:10.174" v="6557"/>
          <ac:picMkLst>
            <pc:docMk/>
            <pc:sldMk cId="1222396005" sldId="308"/>
            <ac:picMk id="65" creationId="{4259C219-3287-E641-9385-DCC2030344C3}"/>
          </ac:picMkLst>
        </pc:picChg>
        <pc:picChg chg="add mod">
          <ac:chgData name="Vladislav Yotkov" userId="8cbd7549-966c-4431-b561-10f64b96acac" providerId="ADAL" clId="{3965FA74-BA46-3B41-B73C-3ACB9EDF7CAA}" dt="2021-10-02T21:54:00.883" v="6621" actId="1038"/>
          <ac:picMkLst>
            <pc:docMk/>
            <pc:sldMk cId="1222396005" sldId="308"/>
            <ac:picMk id="67" creationId="{795E2BFA-4CEF-F640-A345-65F5B796415D}"/>
          </ac:picMkLst>
        </pc:picChg>
        <pc:picChg chg="add mod">
          <ac:chgData name="Vladislav Yotkov" userId="8cbd7549-966c-4431-b561-10f64b96acac" providerId="ADAL" clId="{3965FA74-BA46-3B41-B73C-3ACB9EDF7CAA}" dt="2021-10-02T21:54:00.883" v="6621" actId="1038"/>
          <ac:picMkLst>
            <pc:docMk/>
            <pc:sldMk cId="1222396005" sldId="308"/>
            <ac:picMk id="68" creationId="{D859B082-8411-FC4B-822C-90AC3CFF9EE7}"/>
          </ac:picMkLst>
        </pc:picChg>
        <pc:picChg chg="add mod">
          <ac:chgData name="Vladislav Yotkov" userId="8cbd7549-966c-4431-b561-10f64b96acac" providerId="ADAL" clId="{3965FA74-BA46-3B41-B73C-3ACB9EDF7CAA}" dt="2021-10-02T21:54:00.883" v="6621" actId="1038"/>
          <ac:picMkLst>
            <pc:docMk/>
            <pc:sldMk cId="1222396005" sldId="308"/>
            <ac:picMk id="69" creationId="{651AE8AE-5503-B442-BA64-0E19696690C9}"/>
          </ac:picMkLst>
        </pc:picChg>
        <pc:picChg chg="add mod">
          <ac:chgData name="Vladislav Yotkov" userId="8cbd7549-966c-4431-b561-10f64b96acac" providerId="ADAL" clId="{3965FA74-BA46-3B41-B73C-3ACB9EDF7CAA}" dt="2021-10-02T21:54:17.620" v="6623" actId="1076"/>
          <ac:picMkLst>
            <pc:docMk/>
            <pc:sldMk cId="1222396005" sldId="308"/>
            <ac:picMk id="70" creationId="{44FEF672-D874-6F4D-B6E6-D3F1D8669C42}"/>
          </ac:picMkLst>
        </pc:picChg>
        <pc:picChg chg="add del">
          <ac:chgData name="Vladislav Yotkov" userId="8cbd7549-966c-4431-b561-10f64b96acac" providerId="ADAL" clId="{3965FA74-BA46-3B41-B73C-3ACB9EDF7CAA}" dt="2021-09-22T13:30:15.059" v="4630"/>
          <ac:picMkLst>
            <pc:docMk/>
            <pc:sldMk cId="1222396005" sldId="308"/>
            <ac:picMk id="22530" creationId="{CB29ABAC-F860-AB41-B27A-5DD59A22F726}"/>
          </ac:picMkLst>
        </pc:picChg>
        <pc:picChg chg="add del mod">
          <ac:chgData name="Vladislav Yotkov" userId="8cbd7549-966c-4431-b561-10f64b96acac" providerId="ADAL" clId="{3965FA74-BA46-3B41-B73C-3ACB9EDF7CAA}" dt="2021-09-22T13:30:14.746" v="4629"/>
          <ac:picMkLst>
            <pc:docMk/>
            <pc:sldMk cId="1222396005" sldId="308"/>
            <ac:picMk id="22532" creationId="{ECA7D30F-9B15-554B-A5B5-40867B82EE03}"/>
          </ac:picMkLst>
        </pc:picChg>
        <pc:cxnChg chg="add mod">
          <ac:chgData name="Vladislav Yotkov" userId="8cbd7549-966c-4431-b561-10f64b96acac" providerId="ADAL" clId="{3965FA74-BA46-3B41-B73C-3ACB9EDF7CAA}" dt="2021-10-02T20:50:47.961" v="6209" actId="2711"/>
          <ac:cxnSpMkLst>
            <pc:docMk/>
            <pc:sldMk cId="1222396005" sldId="308"/>
            <ac:cxnSpMk id="9" creationId="{89F790A6-424A-EA4B-8AAF-A6E52360FE78}"/>
          </ac:cxnSpMkLst>
        </pc:cxnChg>
        <pc:cxnChg chg="add mod">
          <ac:chgData name="Vladislav Yotkov" userId="8cbd7549-966c-4431-b561-10f64b96acac" providerId="ADAL" clId="{3965FA74-BA46-3B41-B73C-3ACB9EDF7CAA}" dt="2021-10-02T20:50:47.961" v="6209" actId="2711"/>
          <ac:cxnSpMkLst>
            <pc:docMk/>
            <pc:sldMk cId="1222396005" sldId="308"/>
            <ac:cxnSpMk id="11" creationId="{4A35331E-22AB-CF45-8BA2-8366D93D61B2}"/>
          </ac:cxnSpMkLst>
        </pc:cxnChg>
        <pc:cxnChg chg="add mod">
          <ac:chgData name="Vladislav Yotkov" userId="8cbd7549-966c-4431-b561-10f64b96acac" providerId="ADAL" clId="{3965FA74-BA46-3B41-B73C-3ACB9EDF7CAA}" dt="2021-10-02T20:50:47.961" v="6209" actId="2711"/>
          <ac:cxnSpMkLst>
            <pc:docMk/>
            <pc:sldMk cId="1222396005" sldId="308"/>
            <ac:cxnSpMk id="15" creationId="{CCF53C7A-B5D2-7846-BA6D-0742339202A1}"/>
          </ac:cxnSpMkLst>
        </pc:cxnChg>
        <pc:cxnChg chg="add mod">
          <ac:chgData name="Vladislav Yotkov" userId="8cbd7549-966c-4431-b561-10f64b96acac" providerId="ADAL" clId="{3965FA74-BA46-3B41-B73C-3ACB9EDF7CAA}" dt="2021-10-02T20:50:47.961" v="6209" actId="2711"/>
          <ac:cxnSpMkLst>
            <pc:docMk/>
            <pc:sldMk cId="1222396005" sldId="308"/>
            <ac:cxnSpMk id="25" creationId="{143AFF52-DB69-2A4D-9046-5DB6150A0624}"/>
          </ac:cxnSpMkLst>
        </pc:cxnChg>
        <pc:cxnChg chg="add mod">
          <ac:chgData name="Vladislav Yotkov" userId="8cbd7549-966c-4431-b561-10f64b96acac" providerId="ADAL" clId="{3965FA74-BA46-3B41-B73C-3ACB9EDF7CAA}" dt="2021-10-02T20:50:47.961" v="6209" actId="2711"/>
          <ac:cxnSpMkLst>
            <pc:docMk/>
            <pc:sldMk cId="1222396005" sldId="308"/>
            <ac:cxnSpMk id="30" creationId="{B9F385C6-BBD5-C248-9911-6F3A87B676A6}"/>
          </ac:cxnSpMkLst>
        </pc:cxnChg>
        <pc:cxnChg chg="add mod">
          <ac:chgData name="Vladislav Yotkov" userId="8cbd7549-966c-4431-b561-10f64b96acac" providerId="ADAL" clId="{3965FA74-BA46-3B41-B73C-3ACB9EDF7CAA}" dt="2021-10-02T20:50:47.961" v="6209" actId="2711"/>
          <ac:cxnSpMkLst>
            <pc:docMk/>
            <pc:sldMk cId="1222396005" sldId="308"/>
            <ac:cxnSpMk id="40" creationId="{1BE23E56-B16E-2946-81F6-027B2D48BCF2}"/>
          </ac:cxnSpMkLst>
        </pc:cxnChg>
        <pc:cxnChg chg="add mod">
          <ac:chgData name="Vladislav Yotkov" userId="8cbd7549-966c-4431-b561-10f64b96acac" providerId="ADAL" clId="{3965FA74-BA46-3B41-B73C-3ACB9EDF7CAA}" dt="2021-10-02T20:50:47.961" v="6209" actId="2711"/>
          <ac:cxnSpMkLst>
            <pc:docMk/>
            <pc:sldMk cId="1222396005" sldId="308"/>
            <ac:cxnSpMk id="43" creationId="{A14B4DC9-08E4-FB44-8050-1FDD74C3C9BB}"/>
          </ac:cxnSpMkLst>
        </pc:cxnChg>
        <pc:cxnChg chg="add mod">
          <ac:chgData name="Vladislav Yotkov" userId="8cbd7549-966c-4431-b561-10f64b96acac" providerId="ADAL" clId="{3965FA74-BA46-3B41-B73C-3ACB9EDF7CAA}" dt="2021-10-02T20:50:47.961" v="6209" actId="2711"/>
          <ac:cxnSpMkLst>
            <pc:docMk/>
            <pc:sldMk cId="1222396005" sldId="308"/>
            <ac:cxnSpMk id="50" creationId="{8C2A13DD-BF3D-0B4C-9465-E64C799C3C81}"/>
          </ac:cxnSpMkLst>
        </pc:cxnChg>
      </pc:sldChg>
      <pc:sldChg chg="addSp modSp mod modNotesTx">
        <pc:chgData name="Vladislav Yotkov" userId="8cbd7549-966c-4431-b561-10f64b96acac" providerId="ADAL" clId="{3965FA74-BA46-3B41-B73C-3ACB9EDF7CAA}" dt="2021-10-05T22:35:46.346" v="9654" actId="20577"/>
        <pc:sldMkLst>
          <pc:docMk/>
          <pc:sldMk cId="2619819561" sldId="309"/>
        </pc:sldMkLst>
        <pc:spChg chg="add mod">
          <ac:chgData name="Vladislav Yotkov" userId="8cbd7549-966c-4431-b561-10f64b96acac" providerId="ADAL" clId="{3965FA74-BA46-3B41-B73C-3ACB9EDF7CAA}" dt="2021-10-02T20:24:28.693" v="6048" actId="1076"/>
          <ac:spMkLst>
            <pc:docMk/>
            <pc:sldMk cId="2619819561" sldId="309"/>
            <ac:spMk id="3" creationId="{9771636E-9229-C848-9F2A-B6FE6C8E7752}"/>
          </ac:spMkLst>
        </pc:spChg>
      </pc:sldChg>
      <pc:sldChg chg="addSp modSp mod">
        <pc:chgData name="Vladislav Yotkov" userId="8cbd7549-966c-4431-b561-10f64b96acac" providerId="ADAL" clId="{3965FA74-BA46-3B41-B73C-3ACB9EDF7CAA}" dt="2021-10-02T20:28:04.263" v="6058" actId="1076"/>
        <pc:sldMkLst>
          <pc:docMk/>
          <pc:sldMk cId="2245555842" sldId="311"/>
        </pc:sldMkLst>
        <pc:spChg chg="add mod">
          <ac:chgData name="Vladislav Yotkov" userId="8cbd7549-966c-4431-b561-10f64b96acac" providerId="ADAL" clId="{3965FA74-BA46-3B41-B73C-3ACB9EDF7CAA}" dt="2021-10-02T20:28:04.263" v="6058" actId="1076"/>
          <ac:spMkLst>
            <pc:docMk/>
            <pc:sldMk cId="2245555842" sldId="311"/>
            <ac:spMk id="3" creationId="{21CAFECF-C3EE-2B4F-B7CB-6DD715463BBA}"/>
          </ac:spMkLst>
        </pc:spChg>
      </pc:sldChg>
      <pc:sldChg chg="addSp delSp modSp mod">
        <pc:chgData name="Vladislav Yotkov" userId="8cbd7549-966c-4431-b561-10f64b96acac" providerId="ADAL" clId="{3965FA74-BA46-3B41-B73C-3ACB9EDF7CAA}" dt="2021-09-19T21:50:35.525" v="375" actId="114"/>
        <pc:sldMkLst>
          <pc:docMk/>
          <pc:sldMk cId="1599958583" sldId="312"/>
        </pc:sldMkLst>
        <pc:spChg chg="mod">
          <ac:chgData name="Vladislav Yotkov" userId="8cbd7549-966c-4431-b561-10f64b96acac" providerId="ADAL" clId="{3965FA74-BA46-3B41-B73C-3ACB9EDF7CAA}" dt="2021-09-19T21:36:58.082" v="3" actId="1076"/>
          <ac:spMkLst>
            <pc:docMk/>
            <pc:sldMk cId="1599958583" sldId="312"/>
            <ac:spMk id="10" creationId="{0B99B6DB-A1A5-7048-A594-54F1E07FABD3}"/>
          </ac:spMkLst>
        </pc:spChg>
        <pc:spChg chg="add mod">
          <ac:chgData name="Vladislav Yotkov" userId="8cbd7549-966c-4431-b561-10f64b96acac" providerId="ADAL" clId="{3965FA74-BA46-3B41-B73C-3ACB9EDF7CAA}" dt="2021-09-19T21:50:35.525" v="375" actId="114"/>
          <ac:spMkLst>
            <pc:docMk/>
            <pc:sldMk cId="1599958583" sldId="312"/>
            <ac:spMk id="35" creationId="{5FEB619B-04E4-0045-8364-509B8207303F}"/>
          </ac:spMkLst>
        </pc:spChg>
        <pc:cxnChg chg="add del mod">
          <ac:chgData name="Vladislav Yotkov" userId="8cbd7549-966c-4431-b561-10f64b96acac" providerId="ADAL" clId="{3965FA74-BA46-3B41-B73C-3ACB9EDF7CAA}" dt="2021-09-19T21:49:33.848" v="356" actId="478"/>
          <ac:cxnSpMkLst>
            <pc:docMk/>
            <pc:sldMk cId="1599958583" sldId="312"/>
            <ac:cxnSpMk id="31" creationId="{FBE3EAB5-F93C-1C40-83C9-29B0D3706706}"/>
          </ac:cxnSpMkLst>
        </pc:cxnChg>
      </pc:sldChg>
      <pc:sldChg chg="addSp delSp modSp mod modClrScheme chgLayout">
        <pc:chgData name="Vladislav Yotkov" userId="8cbd7549-966c-4431-b561-10f64b96acac" providerId="ADAL" clId="{3965FA74-BA46-3B41-B73C-3ACB9EDF7CAA}" dt="2021-09-19T21:54:24.751" v="448" actId="403"/>
        <pc:sldMkLst>
          <pc:docMk/>
          <pc:sldMk cId="1582351671" sldId="313"/>
        </pc:sldMkLst>
        <pc:spChg chg="mod ord">
          <ac:chgData name="Vladislav Yotkov" userId="8cbd7549-966c-4431-b561-10f64b96acac" providerId="ADAL" clId="{3965FA74-BA46-3B41-B73C-3ACB9EDF7CAA}" dt="2021-09-19T21:40:41.231" v="58" actId="700"/>
          <ac:spMkLst>
            <pc:docMk/>
            <pc:sldMk cId="1582351671" sldId="313"/>
            <ac:spMk id="2" creationId="{69CEE439-8970-E34A-BB3A-8D59DE9D7919}"/>
          </ac:spMkLst>
        </pc:spChg>
        <pc:spChg chg="mod ord">
          <ac:chgData name="Vladislav Yotkov" userId="8cbd7549-966c-4431-b561-10f64b96acac" providerId="ADAL" clId="{3965FA74-BA46-3B41-B73C-3ACB9EDF7CAA}" dt="2021-09-19T21:40:41.231" v="58" actId="700"/>
          <ac:spMkLst>
            <pc:docMk/>
            <pc:sldMk cId="1582351671" sldId="313"/>
            <ac:spMk id="8" creationId="{5EF14F02-7E60-764E-B313-DC853167D2CF}"/>
          </ac:spMkLst>
        </pc:spChg>
        <pc:spChg chg="add del mod">
          <ac:chgData name="Vladislav Yotkov" userId="8cbd7549-966c-4431-b561-10f64b96acac" providerId="ADAL" clId="{3965FA74-BA46-3B41-B73C-3ACB9EDF7CAA}" dt="2021-09-19T21:39:05.241" v="33" actId="478"/>
          <ac:spMkLst>
            <pc:docMk/>
            <pc:sldMk cId="1582351671" sldId="313"/>
            <ac:spMk id="10" creationId="{AC86728D-1DED-324E-8109-23DD6C8E26F9}"/>
          </ac:spMkLst>
        </pc:spChg>
        <pc:spChg chg="add del mod">
          <ac:chgData name="Vladislav Yotkov" userId="8cbd7549-966c-4431-b561-10f64b96acac" providerId="ADAL" clId="{3965FA74-BA46-3B41-B73C-3ACB9EDF7CAA}" dt="2021-09-19T21:39:54.052" v="57"/>
          <ac:spMkLst>
            <pc:docMk/>
            <pc:sldMk cId="1582351671" sldId="313"/>
            <ac:spMk id="11" creationId="{A71D0EE1-5E1D-9242-9178-D481C2C0B1A6}"/>
          </ac:spMkLst>
        </pc:spChg>
        <pc:spChg chg="add del mod ord">
          <ac:chgData name="Vladislav Yotkov" userId="8cbd7549-966c-4431-b561-10f64b96acac" providerId="ADAL" clId="{3965FA74-BA46-3B41-B73C-3ACB9EDF7CAA}" dt="2021-09-19T21:40:43.855" v="59" actId="478"/>
          <ac:spMkLst>
            <pc:docMk/>
            <pc:sldMk cId="1582351671" sldId="313"/>
            <ac:spMk id="12" creationId="{A03F2617-CEA6-5B48-9CAC-E0D7C6158354}"/>
          </ac:spMkLst>
        </pc:spChg>
        <pc:spChg chg="add mod ord">
          <ac:chgData name="Vladislav Yotkov" userId="8cbd7549-966c-4431-b561-10f64b96acac" providerId="ADAL" clId="{3965FA74-BA46-3B41-B73C-3ACB9EDF7CAA}" dt="2021-09-19T21:54:24.751" v="448" actId="403"/>
          <ac:spMkLst>
            <pc:docMk/>
            <pc:sldMk cId="1582351671" sldId="313"/>
            <ac:spMk id="13" creationId="{316075A4-ADAA-5141-85EF-BE0FFB57385B}"/>
          </ac:spMkLst>
        </pc:spChg>
        <pc:graphicFrameChg chg="add del mod modGraphic">
          <ac:chgData name="Vladislav Yotkov" userId="8cbd7549-966c-4431-b561-10f64b96acac" providerId="ADAL" clId="{3965FA74-BA46-3B41-B73C-3ACB9EDF7CAA}" dt="2021-09-19T21:39:05.241" v="33" actId="478"/>
          <ac:graphicFrameMkLst>
            <pc:docMk/>
            <pc:sldMk cId="1582351671" sldId="313"/>
            <ac:graphicFrameMk id="9" creationId="{D96E0B71-482E-3E41-A467-7E56827EB656}"/>
          </ac:graphicFrameMkLst>
        </pc:graphicFrameChg>
      </pc:sldChg>
      <pc:sldChg chg="del">
        <pc:chgData name="Vladislav Yotkov" userId="8cbd7549-966c-4431-b561-10f64b96acac" providerId="ADAL" clId="{3965FA74-BA46-3B41-B73C-3ACB9EDF7CAA}" dt="2021-09-19T18:38:35.321" v="0" actId="2696"/>
        <pc:sldMkLst>
          <pc:docMk/>
          <pc:sldMk cId="1562248537" sldId="314"/>
        </pc:sldMkLst>
      </pc:sldChg>
      <pc:sldChg chg="addSp delSp modSp mod">
        <pc:chgData name="Vladislav Yotkov" userId="8cbd7549-966c-4431-b561-10f64b96acac" providerId="ADAL" clId="{3965FA74-BA46-3B41-B73C-3ACB9EDF7CAA}" dt="2021-09-19T21:44:55.217" v="248" actId="20577"/>
        <pc:sldMkLst>
          <pc:docMk/>
          <pc:sldMk cId="2985663875" sldId="315"/>
        </pc:sldMkLst>
        <pc:spChg chg="mod">
          <ac:chgData name="Vladislav Yotkov" userId="8cbd7549-966c-4431-b561-10f64b96acac" providerId="ADAL" clId="{3965FA74-BA46-3B41-B73C-3ACB9EDF7CAA}" dt="2021-09-19T21:44:55.217" v="248" actId="20577"/>
          <ac:spMkLst>
            <pc:docMk/>
            <pc:sldMk cId="2985663875" sldId="315"/>
            <ac:spMk id="2" creationId="{1DA7266E-C749-C940-AE7D-3A79415CF614}"/>
          </ac:spMkLst>
        </pc:spChg>
        <pc:spChg chg="del mod">
          <ac:chgData name="Vladislav Yotkov" userId="8cbd7549-966c-4431-b561-10f64b96acac" providerId="ADAL" clId="{3965FA74-BA46-3B41-B73C-3ACB9EDF7CAA}" dt="2021-09-19T21:37:12.151" v="9"/>
          <ac:spMkLst>
            <pc:docMk/>
            <pc:sldMk cId="2985663875" sldId="315"/>
            <ac:spMk id="10" creationId="{0B99B6DB-A1A5-7048-A594-54F1E07FABD3}"/>
          </ac:spMkLst>
        </pc:spChg>
        <pc:spChg chg="add del mod">
          <ac:chgData name="Vladislav Yotkov" userId="8cbd7549-966c-4431-b561-10f64b96acac" providerId="ADAL" clId="{3965FA74-BA46-3B41-B73C-3ACB9EDF7CAA}" dt="2021-09-19T21:37:03.301" v="5" actId="478"/>
          <ac:spMkLst>
            <pc:docMk/>
            <pc:sldMk cId="2985663875" sldId="315"/>
            <ac:spMk id="23" creationId="{F6CABD5A-F9A8-D14F-AB30-115F0EC7D991}"/>
          </ac:spMkLst>
        </pc:spChg>
        <pc:spChg chg="add mod">
          <ac:chgData name="Vladislav Yotkov" userId="8cbd7549-966c-4431-b561-10f64b96acac" providerId="ADAL" clId="{3965FA74-BA46-3B41-B73C-3ACB9EDF7CAA}" dt="2021-09-19T21:37:07.919" v="7"/>
          <ac:spMkLst>
            <pc:docMk/>
            <pc:sldMk cId="2985663875" sldId="315"/>
            <ac:spMk id="25" creationId="{83662949-BC61-FC46-96FA-F405A9874420}"/>
          </ac:spMkLst>
        </pc:spChg>
      </pc:sldChg>
      <pc:sldChg chg="addSp delSp modSp mod">
        <pc:chgData name="Vladislav Yotkov" userId="8cbd7549-966c-4431-b561-10f64b96acac" providerId="ADAL" clId="{3965FA74-BA46-3B41-B73C-3ACB9EDF7CAA}" dt="2021-09-19T21:45:07.082" v="252" actId="20577"/>
        <pc:sldMkLst>
          <pc:docMk/>
          <pc:sldMk cId="1646450680" sldId="316"/>
        </pc:sldMkLst>
        <pc:spChg chg="mod">
          <ac:chgData name="Vladislav Yotkov" userId="8cbd7549-966c-4431-b561-10f64b96acac" providerId="ADAL" clId="{3965FA74-BA46-3B41-B73C-3ACB9EDF7CAA}" dt="2021-09-19T21:45:07.082" v="252" actId="20577"/>
          <ac:spMkLst>
            <pc:docMk/>
            <pc:sldMk cId="1646450680" sldId="316"/>
            <ac:spMk id="2" creationId="{1DA7266E-C749-C940-AE7D-3A79415CF614}"/>
          </ac:spMkLst>
        </pc:spChg>
        <pc:spChg chg="del">
          <ac:chgData name="Vladislav Yotkov" userId="8cbd7549-966c-4431-b561-10f64b96acac" providerId="ADAL" clId="{3965FA74-BA46-3B41-B73C-3ACB9EDF7CAA}" dt="2021-09-19T21:37:15.760" v="10" actId="478"/>
          <ac:spMkLst>
            <pc:docMk/>
            <pc:sldMk cId="1646450680" sldId="316"/>
            <ac:spMk id="10" creationId="{0B99B6DB-A1A5-7048-A594-54F1E07FABD3}"/>
          </ac:spMkLst>
        </pc:spChg>
        <pc:spChg chg="add mod">
          <ac:chgData name="Vladislav Yotkov" userId="8cbd7549-966c-4431-b561-10f64b96acac" providerId="ADAL" clId="{3965FA74-BA46-3B41-B73C-3ACB9EDF7CAA}" dt="2021-09-19T21:37:16.162" v="11"/>
          <ac:spMkLst>
            <pc:docMk/>
            <pc:sldMk cId="1646450680" sldId="316"/>
            <ac:spMk id="23" creationId="{36AC3168-BFD7-FF4B-BA13-7792D3B300B3}"/>
          </ac:spMkLst>
        </pc:spChg>
      </pc:sldChg>
      <pc:sldChg chg="addSp delSp modSp mod">
        <pc:chgData name="Vladislav Yotkov" userId="8cbd7549-966c-4431-b561-10f64b96acac" providerId="ADAL" clId="{3965FA74-BA46-3B41-B73C-3ACB9EDF7CAA}" dt="2021-09-19T21:45:04.028" v="251" actId="20577"/>
        <pc:sldMkLst>
          <pc:docMk/>
          <pc:sldMk cId="245432111" sldId="317"/>
        </pc:sldMkLst>
        <pc:spChg chg="mod">
          <ac:chgData name="Vladislav Yotkov" userId="8cbd7549-966c-4431-b561-10f64b96acac" providerId="ADAL" clId="{3965FA74-BA46-3B41-B73C-3ACB9EDF7CAA}" dt="2021-09-19T21:45:04.028" v="251" actId="20577"/>
          <ac:spMkLst>
            <pc:docMk/>
            <pc:sldMk cId="245432111" sldId="317"/>
            <ac:spMk id="2" creationId="{1DA7266E-C749-C940-AE7D-3A79415CF614}"/>
          </ac:spMkLst>
        </pc:spChg>
        <pc:spChg chg="del mod">
          <ac:chgData name="Vladislav Yotkov" userId="8cbd7549-966c-4431-b561-10f64b96acac" providerId="ADAL" clId="{3965FA74-BA46-3B41-B73C-3ACB9EDF7CAA}" dt="2021-09-19T21:37:36.482" v="21"/>
          <ac:spMkLst>
            <pc:docMk/>
            <pc:sldMk cId="245432111" sldId="317"/>
            <ac:spMk id="10" creationId="{0B99B6DB-A1A5-7048-A594-54F1E07FABD3}"/>
          </ac:spMkLst>
        </pc:spChg>
        <pc:spChg chg="add mod">
          <ac:chgData name="Vladislav Yotkov" userId="8cbd7549-966c-4431-b561-10f64b96acac" providerId="ADAL" clId="{3965FA74-BA46-3B41-B73C-3ACB9EDF7CAA}" dt="2021-09-19T21:37:24.089" v="13"/>
          <ac:spMkLst>
            <pc:docMk/>
            <pc:sldMk cId="245432111" sldId="317"/>
            <ac:spMk id="23" creationId="{FBBC4699-B4A4-844F-BE50-1B9A0489FCAF}"/>
          </ac:spMkLst>
        </pc:spChg>
      </pc:sldChg>
      <pc:sldChg chg="addSp delSp modSp mod">
        <pc:chgData name="Vladislav Yotkov" userId="8cbd7549-966c-4431-b561-10f64b96acac" providerId="ADAL" clId="{3965FA74-BA46-3B41-B73C-3ACB9EDF7CAA}" dt="2021-09-19T21:45:14.907" v="254" actId="20577"/>
        <pc:sldMkLst>
          <pc:docMk/>
          <pc:sldMk cId="3187371456" sldId="318"/>
        </pc:sldMkLst>
        <pc:spChg chg="mod">
          <ac:chgData name="Vladislav Yotkov" userId="8cbd7549-966c-4431-b561-10f64b96acac" providerId="ADAL" clId="{3965FA74-BA46-3B41-B73C-3ACB9EDF7CAA}" dt="2021-09-19T21:45:14.907" v="254" actId="20577"/>
          <ac:spMkLst>
            <pc:docMk/>
            <pc:sldMk cId="3187371456" sldId="318"/>
            <ac:spMk id="2" creationId="{1DA7266E-C749-C940-AE7D-3A79415CF614}"/>
          </ac:spMkLst>
        </pc:spChg>
        <pc:spChg chg="del mod">
          <ac:chgData name="Vladislav Yotkov" userId="8cbd7549-966c-4431-b561-10f64b96acac" providerId="ADAL" clId="{3965FA74-BA46-3B41-B73C-3ACB9EDF7CAA}" dt="2021-09-19T21:37:33.957" v="18"/>
          <ac:spMkLst>
            <pc:docMk/>
            <pc:sldMk cId="3187371456" sldId="318"/>
            <ac:spMk id="10" creationId="{0B99B6DB-A1A5-7048-A594-54F1E07FABD3}"/>
          </ac:spMkLst>
        </pc:spChg>
        <pc:spChg chg="add mod">
          <ac:chgData name="Vladislav Yotkov" userId="8cbd7549-966c-4431-b561-10f64b96acac" providerId="ADAL" clId="{3965FA74-BA46-3B41-B73C-3ACB9EDF7CAA}" dt="2021-09-19T21:37:28.967" v="15"/>
          <ac:spMkLst>
            <pc:docMk/>
            <pc:sldMk cId="3187371456" sldId="318"/>
            <ac:spMk id="23" creationId="{26DEB9CB-3A3A-2940-8907-EB08F61417ED}"/>
          </ac:spMkLst>
        </pc:spChg>
      </pc:sldChg>
      <pc:sldChg chg="addSp delSp modSp mod">
        <pc:chgData name="Vladislav Yotkov" userId="8cbd7549-966c-4431-b561-10f64b96acac" providerId="ADAL" clId="{3965FA74-BA46-3B41-B73C-3ACB9EDF7CAA}" dt="2021-09-19T21:45:19.690" v="256" actId="20577"/>
        <pc:sldMkLst>
          <pc:docMk/>
          <pc:sldMk cId="2661780853" sldId="319"/>
        </pc:sldMkLst>
        <pc:spChg chg="mod">
          <ac:chgData name="Vladislav Yotkov" userId="8cbd7549-966c-4431-b561-10f64b96acac" providerId="ADAL" clId="{3965FA74-BA46-3B41-B73C-3ACB9EDF7CAA}" dt="2021-09-19T21:45:19.690" v="256" actId="20577"/>
          <ac:spMkLst>
            <pc:docMk/>
            <pc:sldMk cId="2661780853" sldId="319"/>
            <ac:spMk id="2" creationId="{1DA7266E-C749-C940-AE7D-3A79415CF614}"/>
          </ac:spMkLst>
        </pc:spChg>
        <pc:spChg chg="del">
          <ac:chgData name="Vladislav Yotkov" userId="8cbd7549-966c-4431-b561-10f64b96acac" providerId="ADAL" clId="{3965FA74-BA46-3B41-B73C-3ACB9EDF7CAA}" dt="2021-09-19T21:37:33.934" v="16" actId="478"/>
          <ac:spMkLst>
            <pc:docMk/>
            <pc:sldMk cId="2661780853" sldId="319"/>
            <ac:spMk id="10" creationId="{0B99B6DB-A1A5-7048-A594-54F1E07FABD3}"/>
          </ac:spMkLst>
        </pc:spChg>
        <pc:spChg chg="add mod">
          <ac:chgData name="Vladislav Yotkov" userId="8cbd7549-966c-4431-b561-10f64b96acac" providerId="ADAL" clId="{3965FA74-BA46-3B41-B73C-3ACB9EDF7CAA}" dt="2021-09-19T21:37:34.325" v="19"/>
          <ac:spMkLst>
            <pc:docMk/>
            <pc:sldMk cId="2661780853" sldId="319"/>
            <ac:spMk id="23" creationId="{D82E1579-E0C9-B94C-A0CA-57B15EEF56AE}"/>
          </ac:spMkLst>
        </pc:spChg>
      </pc:sldChg>
      <pc:sldChg chg="addSp delSp modSp mod">
        <pc:chgData name="Vladislav Yotkov" userId="8cbd7549-966c-4431-b561-10f64b96acac" providerId="ADAL" clId="{3965FA74-BA46-3B41-B73C-3ACB9EDF7CAA}" dt="2021-09-19T21:45:23.598" v="258" actId="20577"/>
        <pc:sldMkLst>
          <pc:docMk/>
          <pc:sldMk cId="3965987088" sldId="320"/>
        </pc:sldMkLst>
        <pc:spChg chg="mod">
          <ac:chgData name="Vladislav Yotkov" userId="8cbd7549-966c-4431-b561-10f64b96acac" providerId="ADAL" clId="{3965FA74-BA46-3B41-B73C-3ACB9EDF7CAA}" dt="2021-09-19T21:45:23.598" v="258" actId="20577"/>
          <ac:spMkLst>
            <pc:docMk/>
            <pc:sldMk cId="3965987088" sldId="320"/>
            <ac:spMk id="2" creationId="{1DA7266E-C749-C940-AE7D-3A79415CF614}"/>
          </ac:spMkLst>
        </pc:spChg>
        <pc:spChg chg="del">
          <ac:chgData name="Vladislav Yotkov" userId="8cbd7549-966c-4431-b561-10f64b96acac" providerId="ADAL" clId="{3965FA74-BA46-3B41-B73C-3ACB9EDF7CAA}" dt="2021-09-19T21:37:42.334" v="24" actId="478"/>
          <ac:spMkLst>
            <pc:docMk/>
            <pc:sldMk cId="3965987088" sldId="320"/>
            <ac:spMk id="10" creationId="{0B99B6DB-A1A5-7048-A594-54F1E07FABD3}"/>
          </ac:spMkLst>
        </pc:spChg>
        <pc:spChg chg="add mod">
          <ac:chgData name="Vladislav Yotkov" userId="8cbd7549-966c-4431-b561-10f64b96acac" providerId="ADAL" clId="{3965FA74-BA46-3B41-B73C-3ACB9EDF7CAA}" dt="2021-09-19T21:37:42.713" v="25"/>
          <ac:spMkLst>
            <pc:docMk/>
            <pc:sldMk cId="3965987088" sldId="320"/>
            <ac:spMk id="23" creationId="{96800C19-7E29-5A4E-B969-181B1EB12D25}"/>
          </ac:spMkLst>
        </pc:spChg>
      </pc:sldChg>
      <pc:sldChg chg="addSp delSp modSp mod">
        <pc:chgData name="Vladislav Yotkov" userId="8cbd7549-966c-4431-b561-10f64b96acac" providerId="ADAL" clId="{3965FA74-BA46-3B41-B73C-3ACB9EDF7CAA}" dt="2021-09-19T21:45:27.991" v="260" actId="20577"/>
        <pc:sldMkLst>
          <pc:docMk/>
          <pc:sldMk cId="833419552" sldId="321"/>
        </pc:sldMkLst>
        <pc:spChg chg="mod">
          <ac:chgData name="Vladislav Yotkov" userId="8cbd7549-966c-4431-b561-10f64b96acac" providerId="ADAL" clId="{3965FA74-BA46-3B41-B73C-3ACB9EDF7CAA}" dt="2021-09-19T21:45:27.991" v="260" actId="20577"/>
          <ac:spMkLst>
            <pc:docMk/>
            <pc:sldMk cId="833419552" sldId="321"/>
            <ac:spMk id="2" creationId="{1DA7266E-C749-C940-AE7D-3A79415CF614}"/>
          </ac:spMkLst>
        </pc:spChg>
        <pc:spChg chg="del">
          <ac:chgData name="Vladislav Yotkov" userId="8cbd7549-966c-4431-b561-10f64b96acac" providerId="ADAL" clId="{3965FA74-BA46-3B41-B73C-3ACB9EDF7CAA}" dt="2021-09-19T21:37:39.152" v="22" actId="478"/>
          <ac:spMkLst>
            <pc:docMk/>
            <pc:sldMk cId="833419552" sldId="321"/>
            <ac:spMk id="10" creationId="{0B99B6DB-A1A5-7048-A594-54F1E07FABD3}"/>
          </ac:spMkLst>
        </pc:spChg>
        <pc:spChg chg="add mod">
          <ac:chgData name="Vladislav Yotkov" userId="8cbd7549-966c-4431-b561-10f64b96acac" providerId="ADAL" clId="{3965FA74-BA46-3B41-B73C-3ACB9EDF7CAA}" dt="2021-09-19T21:37:39.563" v="23"/>
          <ac:spMkLst>
            <pc:docMk/>
            <pc:sldMk cId="833419552" sldId="321"/>
            <ac:spMk id="23" creationId="{1303C80A-04EB-E54E-ACB2-7431E123A71C}"/>
          </ac:spMkLst>
        </pc:spChg>
      </pc:sldChg>
      <pc:sldChg chg="addSp delSp modSp mod">
        <pc:chgData name="Vladislav Yotkov" userId="8cbd7549-966c-4431-b561-10f64b96acac" providerId="ADAL" clId="{3965FA74-BA46-3B41-B73C-3ACB9EDF7CAA}" dt="2021-09-19T22:22:46.131" v="916" actId="20577"/>
        <pc:sldMkLst>
          <pc:docMk/>
          <pc:sldMk cId="3865446524" sldId="322"/>
        </pc:sldMkLst>
        <pc:spChg chg="mod">
          <ac:chgData name="Vladislav Yotkov" userId="8cbd7549-966c-4431-b561-10f64b96acac" providerId="ADAL" clId="{3965FA74-BA46-3B41-B73C-3ACB9EDF7CAA}" dt="2021-09-19T21:45:32.632" v="262" actId="20577"/>
          <ac:spMkLst>
            <pc:docMk/>
            <pc:sldMk cId="3865446524" sldId="322"/>
            <ac:spMk id="2" creationId="{1DA7266E-C749-C940-AE7D-3A79415CF614}"/>
          </ac:spMkLst>
        </pc:spChg>
        <pc:spChg chg="mod">
          <ac:chgData name="Vladislav Yotkov" userId="8cbd7549-966c-4431-b561-10f64b96acac" providerId="ADAL" clId="{3965FA74-BA46-3B41-B73C-3ACB9EDF7CAA}" dt="2021-09-19T22:07:39.575" v="721" actId="1076"/>
          <ac:spMkLst>
            <pc:docMk/>
            <pc:sldMk cId="3865446524" sldId="322"/>
            <ac:spMk id="6" creationId="{A14D4433-0509-1C4E-A07F-2F8AC2475D1F}"/>
          </ac:spMkLst>
        </pc:spChg>
        <pc:spChg chg="del mod">
          <ac:chgData name="Vladislav Yotkov" userId="8cbd7549-966c-4431-b561-10f64b96acac" providerId="ADAL" clId="{3965FA74-BA46-3B41-B73C-3ACB9EDF7CAA}" dt="2021-09-19T21:37:54.049" v="29"/>
          <ac:spMkLst>
            <pc:docMk/>
            <pc:sldMk cId="3865446524" sldId="322"/>
            <ac:spMk id="10" creationId="{0B99B6DB-A1A5-7048-A594-54F1E07FABD3}"/>
          </ac:spMkLst>
        </pc:spChg>
        <pc:spChg chg="add mod">
          <ac:chgData name="Vladislav Yotkov" userId="8cbd7549-966c-4431-b561-10f64b96acac" providerId="ADAL" clId="{3965FA74-BA46-3B41-B73C-3ACB9EDF7CAA}" dt="2021-09-19T22:22:46.131" v="916" actId="20577"/>
          <ac:spMkLst>
            <pc:docMk/>
            <pc:sldMk cId="3865446524" sldId="322"/>
            <ac:spMk id="14" creationId="{13D5376C-DF7F-EB47-B8BB-168164E47D21}"/>
          </ac:spMkLst>
        </pc:spChg>
        <pc:spChg chg="add mod">
          <ac:chgData name="Vladislav Yotkov" userId="8cbd7549-966c-4431-b561-10f64b96acac" providerId="ADAL" clId="{3965FA74-BA46-3B41-B73C-3ACB9EDF7CAA}" dt="2021-09-19T21:37:50.308" v="27"/>
          <ac:spMkLst>
            <pc:docMk/>
            <pc:sldMk cId="3865446524" sldId="322"/>
            <ac:spMk id="23" creationId="{80980E7C-8021-5742-97EF-3DAB1FFBC628}"/>
          </ac:spMkLst>
        </pc:spChg>
      </pc:sldChg>
      <pc:sldChg chg="addSp delSp modSp new mod modClrScheme chgLayout">
        <pc:chgData name="Vladislav Yotkov" userId="8cbd7549-966c-4431-b561-10f64b96acac" providerId="ADAL" clId="{3965FA74-BA46-3B41-B73C-3ACB9EDF7CAA}" dt="2021-10-05T20:21:53.564" v="8781" actId="20577"/>
        <pc:sldMkLst>
          <pc:docMk/>
          <pc:sldMk cId="1236606876" sldId="323"/>
        </pc:sldMkLst>
        <pc:spChg chg="mod ord">
          <ac:chgData name="Vladislav Yotkov" userId="8cbd7549-966c-4431-b561-10f64b96acac" providerId="ADAL" clId="{3965FA74-BA46-3B41-B73C-3ACB9EDF7CAA}" dt="2021-09-19T22:15:18.331" v="857" actId="14100"/>
          <ac:spMkLst>
            <pc:docMk/>
            <pc:sldMk cId="1236606876" sldId="323"/>
            <ac:spMk id="2" creationId="{E8D6BC87-C478-144D-977E-856555476ACC}"/>
          </ac:spMkLst>
        </pc:spChg>
        <pc:spChg chg="del mod ord">
          <ac:chgData name="Vladislav Yotkov" userId="8cbd7549-966c-4431-b561-10f64b96acac" providerId="ADAL" clId="{3965FA74-BA46-3B41-B73C-3ACB9EDF7CAA}" dt="2021-09-19T21:55:15.920" v="459" actId="700"/>
          <ac:spMkLst>
            <pc:docMk/>
            <pc:sldMk cId="1236606876" sldId="323"/>
            <ac:spMk id="3" creationId="{2D45D51F-3242-814C-87C0-8F483F76B814}"/>
          </ac:spMkLst>
        </pc:spChg>
        <pc:spChg chg="mod ord">
          <ac:chgData name="Vladislav Yotkov" userId="8cbd7549-966c-4431-b561-10f64b96acac" providerId="ADAL" clId="{3965FA74-BA46-3B41-B73C-3ACB9EDF7CAA}" dt="2021-09-19T21:55:15.920" v="459" actId="700"/>
          <ac:spMkLst>
            <pc:docMk/>
            <pc:sldMk cId="1236606876" sldId="323"/>
            <ac:spMk id="4" creationId="{683319E3-B192-EB47-9664-18541503F91A}"/>
          </ac:spMkLst>
        </pc:spChg>
        <pc:spChg chg="add del mod ord">
          <ac:chgData name="Vladislav Yotkov" userId="8cbd7549-966c-4431-b561-10f64b96acac" providerId="ADAL" clId="{3965FA74-BA46-3B41-B73C-3ACB9EDF7CAA}" dt="2021-09-19T22:02:37.706" v="680" actId="478"/>
          <ac:spMkLst>
            <pc:docMk/>
            <pc:sldMk cId="1236606876" sldId="323"/>
            <ac:spMk id="5" creationId="{F6DD2DA2-39BB-BA4E-9041-00325126D8A6}"/>
          </ac:spMkLst>
        </pc:spChg>
        <pc:spChg chg="add del mod ord">
          <ac:chgData name="Vladislav Yotkov" userId="8cbd7549-966c-4431-b561-10f64b96acac" providerId="ADAL" clId="{3965FA74-BA46-3B41-B73C-3ACB9EDF7CAA}" dt="2021-09-19T21:56:47.285" v="506" actId="478"/>
          <ac:spMkLst>
            <pc:docMk/>
            <pc:sldMk cId="1236606876" sldId="323"/>
            <ac:spMk id="6" creationId="{BD55AAEB-9F4B-FE4B-A982-AD194855D72B}"/>
          </ac:spMkLst>
        </pc:spChg>
        <pc:spChg chg="add mod ord">
          <ac:chgData name="Vladislav Yotkov" userId="8cbd7549-966c-4431-b561-10f64b96acac" providerId="ADAL" clId="{3965FA74-BA46-3B41-B73C-3ACB9EDF7CAA}" dt="2021-09-19T22:15:15.949" v="856" actId="1076"/>
          <ac:spMkLst>
            <pc:docMk/>
            <pc:sldMk cId="1236606876" sldId="323"/>
            <ac:spMk id="7" creationId="{A161C3A8-8973-A746-98D6-1A559668F2E4}"/>
          </ac:spMkLst>
        </pc:spChg>
        <pc:spChg chg="add del mod ord">
          <ac:chgData name="Vladislav Yotkov" userId="8cbd7549-966c-4431-b561-10f64b96acac" providerId="ADAL" clId="{3965FA74-BA46-3B41-B73C-3ACB9EDF7CAA}" dt="2021-09-19T21:59:54.813" v="584" actId="478"/>
          <ac:spMkLst>
            <pc:docMk/>
            <pc:sldMk cId="1236606876" sldId="323"/>
            <ac:spMk id="8" creationId="{7C51510E-17C2-E54D-AB5D-3B9B90D782F9}"/>
          </ac:spMkLst>
        </pc:spChg>
        <pc:spChg chg="add del mod">
          <ac:chgData name="Vladislav Yotkov" userId="8cbd7549-966c-4431-b561-10f64b96acac" providerId="ADAL" clId="{3965FA74-BA46-3B41-B73C-3ACB9EDF7CAA}" dt="2021-09-19T22:02:42.867" v="682" actId="478"/>
          <ac:spMkLst>
            <pc:docMk/>
            <pc:sldMk cId="1236606876" sldId="323"/>
            <ac:spMk id="10" creationId="{AE23616D-A1FE-2844-B0D9-2A73D194E012}"/>
          </ac:spMkLst>
        </pc:spChg>
        <pc:spChg chg="add del mod">
          <ac:chgData name="Vladislav Yotkov" userId="8cbd7549-966c-4431-b561-10f64b96acac" providerId="ADAL" clId="{3965FA74-BA46-3B41-B73C-3ACB9EDF7CAA}" dt="2021-09-19T21:58:51.414" v="518"/>
          <ac:spMkLst>
            <pc:docMk/>
            <pc:sldMk cId="1236606876" sldId="323"/>
            <ac:spMk id="11" creationId="{D9E8C0DA-D8EB-B843-B533-9CB3E7112EC5}"/>
          </ac:spMkLst>
        </pc:spChg>
        <pc:spChg chg="add del mod">
          <ac:chgData name="Vladislav Yotkov" userId="8cbd7549-966c-4431-b561-10f64b96acac" providerId="ADAL" clId="{3965FA74-BA46-3B41-B73C-3ACB9EDF7CAA}" dt="2021-09-19T22:02:35.819" v="679" actId="478"/>
          <ac:spMkLst>
            <pc:docMk/>
            <pc:sldMk cId="1236606876" sldId="323"/>
            <ac:spMk id="12" creationId="{3E8F9B35-1DD2-F243-A501-2E69FA6839C1}"/>
          </ac:spMkLst>
        </pc:spChg>
        <pc:spChg chg="add mod">
          <ac:chgData name="Vladislav Yotkov" userId="8cbd7549-966c-4431-b561-10f64b96acac" providerId="ADAL" clId="{3965FA74-BA46-3B41-B73C-3ACB9EDF7CAA}" dt="2021-09-19T22:15:39.026" v="860" actId="12"/>
          <ac:spMkLst>
            <pc:docMk/>
            <pc:sldMk cId="1236606876" sldId="323"/>
            <ac:spMk id="13" creationId="{B844871A-5563-6F43-B662-D90339B828EB}"/>
          </ac:spMkLst>
        </pc:spChg>
        <pc:spChg chg="add del mod">
          <ac:chgData name="Vladislav Yotkov" userId="8cbd7549-966c-4431-b561-10f64b96acac" providerId="ADAL" clId="{3965FA74-BA46-3B41-B73C-3ACB9EDF7CAA}" dt="2021-09-19T22:11:36.267" v="780" actId="478"/>
          <ac:spMkLst>
            <pc:docMk/>
            <pc:sldMk cId="1236606876" sldId="323"/>
            <ac:spMk id="15" creationId="{DC77794F-DEA3-A24A-A0BD-EFB7EFAC2846}"/>
          </ac:spMkLst>
        </pc:spChg>
        <pc:spChg chg="add del mod">
          <ac:chgData name="Vladislav Yotkov" userId="8cbd7549-966c-4431-b561-10f64b96acac" providerId="ADAL" clId="{3965FA74-BA46-3B41-B73C-3ACB9EDF7CAA}" dt="2021-09-19T22:02:40.970" v="681" actId="478"/>
          <ac:spMkLst>
            <pc:docMk/>
            <pc:sldMk cId="1236606876" sldId="323"/>
            <ac:spMk id="17" creationId="{ACB464BF-46B2-D346-A237-4F17B0C7071B}"/>
          </ac:spMkLst>
        </pc:spChg>
        <pc:spChg chg="add del mod">
          <ac:chgData name="Vladislav Yotkov" userId="8cbd7549-966c-4431-b561-10f64b96acac" providerId="ADAL" clId="{3965FA74-BA46-3B41-B73C-3ACB9EDF7CAA}" dt="2021-09-19T22:06:36.950" v="710"/>
          <ac:spMkLst>
            <pc:docMk/>
            <pc:sldMk cId="1236606876" sldId="323"/>
            <ac:spMk id="19" creationId="{F30AE221-4535-9342-A440-A050C30BE355}"/>
          </ac:spMkLst>
        </pc:spChg>
        <pc:spChg chg="add mod">
          <ac:chgData name="Vladislav Yotkov" userId="8cbd7549-966c-4431-b561-10f64b96acac" providerId="ADAL" clId="{3965FA74-BA46-3B41-B73C-3ACB9EDF7CAA}" dt="2021-09-19T22:06:40.858" v="712" actId="1076"/>
          <ac:spMkLst>
            <pc:docMk/>
            <pc:sldMk cId="1236606876" sldId="323"/>
            <ac:spMk id="21" creationId="{79C6D9AB-58B5-8745-816C-97F0F7C68B3D}"/>
          </ac:spMkLst>
        </pc:spChg>
        <pc:spChg chg="add mod">
          <ac:chgData name="Vladislav Yotkov" userId="8cbd7549-966c-4431-b561-10f64b96acac" providerId="ADAL" clId="{3965FA74-BA46-3B41-B73C-3ACB9EDF7CAA}" dt="2021-09-19T22:06:50.698" v="714" actId="1076"/>
          <ac:spMkLst>
            <pc:docMk/>
            <pc:sldMk cId="1236606876" sldId="323"/>
            <ac:spMk id="22" creationId="{5C999578-2D55-D94B-BA8D-F34475A49937}"/>
          </ac:spMkLst>
        </pc:spChg>
        <pc:spChg chg="add mod">
          <ac:chgData name="Vladislav Yotkov" userId="8cbd7549-966c-4431-b561-10f64b96acac" providerId="ADAL" clId="{3965FA74-BA46-3B41-B73C-3ACB9EDF7CAA}" dt="2021-09-19T22:12:28.103" v="797" actId="20577"/>
          <ac:spMkLst>
            <pc:docMk/>
            <pc:sldMk cId="1236606876" sldId="323"/>
            <ac:spMk id="24" creationId="{EE6974C3-0DB9-6848-8A17-52F3E288B36A}"/>
          </ac:spMkLst>
        </pc:spChg>
        <pc:spChg chg="add mod">
          <ac:chgData name="Vladislav Yotkov" userId="8cbd7549-966c-4431-b561-10f64b96acac" providerId="ADAL" clId="{3965FA74-BA46-3B41-B73C-3ACB9EDF7CAA}" dt="2021-09-19T22:08:13.718" v="743" actId="1076"/>
          <ac:spMkLst>
            <pc:docMk/>
            <pc:sldMk cId="1236606876" sldId="323"/>
            <ac:spMk id="25" creationId="{082AC614-5302-CF4F-8398-6B40B25BD6B2}"/>
          </ac:spMkLst>
        </pc:spChg>
        <pc:spChg chg="add mod">
          <ac:chgData name="Vladislav Yotkov" userId="8cbd7549-966c-4431-b561-10f64b96acac" providerId="ADAL" clId="{3965FA74-BA46-3B41-B73C-3ACB9EDF7CAA}" dt="2021-09-19T22:08:21.418" v="748" actId="20577"/>
          <ac:spMkLst>
            <pc:docMk/>
            <pc:sldMk cId="1236606876" sldId="323"/>
            <ac:spMk id="26" creationId="{657A7169-D3B6-4247-9433-643462002D11}"/>
          </ac:spMkLst>
        </pc:spChg>
        <pc:spChg chg="add mod">
          <ac:chgData name="Vladislav Yotkov" userId="8cbd7549-966c-4431-b561-10f64b96acac" providerId="ADAL" clId="{3965FA74-BA46-3B41-B73C-3ACB9EDF7CAA}" dt="2021-10-05T20:21:53.564" v="8781" actId="20577"/>
          <ac:spMkLst>
            <pc:docMk/>
            <pc:sldMk cId="1236606876" sldId="323"/>
            <ac:spMk id="27" creationId="{6F789C0D-E857-3A48-9132-2D91A6C72724}"/>
          </ac:spMkLst>
        </pc:spChg>
        <pc:graphicFrameChg chg="add del mod modGraphic">
          <ac:chgData name="Vladislav Yotkov" userId="8cbd7549-966c-4431-b561-10f64b96acac" providerId="ADAL" clId="{3965FA74-BA46-3B41-B73C-3ACB9EDF7CAA}" dt="2021-09-19T22:02:40.970" v="681" actId="478"/>
          <ac:graphicFrameMkLst>
            <pc:docMk/>
            <pc:sldMk cId="1236606876" sldId="323"/>
            <ac:graphicFrameMk id="9" creationId="{F3B36449-9545-2C49-8280-14C4B8B65D54}"/>
          </ac:graphicFrameMkLst>
        </pc:graphicFrameChg>
        <pc:graphicFrameChg chg="add mod modGraphic">
          <ac:chgData name="Vladislav Yotkov" userId="8cbd7549-966c-4431-b561-10f64b96acac" providerId="ADAL" clId="{3965FA74-BA46-3B41-B73C-3ACB9EDF7CAA}" dt="2021-09-19T22:07:03.463" v="715"/>
          <ac:graphicFrameMkLst>
            <pc:docMk/>
            <pc:sldMk cId="1236606876" sldId="323"/>
            <ac:graphicFrameMk id="14" creationId="{5843286F-C19C-E24F-966A-BCEDE76DC4C3}"/>
          </ac:graphicFrameMkLst>
        </pc:graphicFrameChg>
        <pc:graphicFrameChg chg="add del mod">
          <ac:chgData name="Vladislav Yotkov" userId="8cbd7549-966c-4431-b561-10f64b96acac" providerId="ADAL" clId="{3965FA74-BA46-3B41-B73C-3ACB9EDF7CAA}" dt="2021-09-19T22:06:36.950" v="710"/>
          <ac:graphicFrameMkLst>
            <pc:docMk/>
            <pc:sldMk cId="1236606876" sldId="323"/>
            <ac:graphicFrameMk id="18" creationId="{CE55C69B-A1B0-4E44-86D3-107EC607951F}"/>
          </ac:graphicFrameMkLst>
        </pc:graphicFrameChg>
        <pc:graphicFrameChg chg="add mod">
          <ac:chgData name="Vladislav Yotkov" userId="8cbd7549-966c-4431-b561-10f64b96acac" providerId="ADAL" clId="{3965FA74-BA46-3B41-B73C-3ACB9EDF7CAA}" dt="2021-09-19T22:06:40.858" v="712" actId="1076"/>
          <ac:graphicFrameMkLst>
            <pc:docMk/>
            <pc:sldMk cId="1236606876" sldId="323"/>
            <ac:graphicFrameMk id="20" creationId="{55D87B95-0303-9643-B589-65A159492A87}"/>
          </ac:graphicFrameMkLst>
        </pc:graphicFrameChg>
        <pc:graphicFrameChg chg="add mod modGraphic">
          <ac:chgData name="Vladislav Yotkov" userId="8cbd7549-966c-4431-b561-10f64b96acac" providerId="ADAL" clId="{3965FA74-BA46-3B41-B73C-3ACB9EDF7CAA}" dt="2021-09-19T22:15:02.598" v="854" actId="20577"/>
          <ac:graphicFrameMkLst>
            <pc:docMk/>
            <pc:sldMk cId="1236606876" sldId="323"/>
            <ac:graphicFrameMk id="23" creationId="{B4F2DAF7-8ED3-4544-9EEB-351F99037BC5}"/>
          </ac:graphicFrameMkLst>
        </pc:graphicFrameChg>
      </pc:sldChg>
      <pc:sldChg chg="addSp delSp modSp new mod modClrScheme chgLayout modNotesTx">
        <pc:chgData name="Vladislav Yotkov" userId="8cbd7549-966c-4431-b561-10f64b96acac" providerId="ADAL" clId="{3965FA74-BA46-3B41-B73C-3ACB9EDF7CAA}" dt="2021-10-05T20:25:08.252" v="8851" actId="20577"/>
        <pc:sldMkLst>
          <pc:docMk/>
          <pc:sldMk cId="2024736022" sldId="324"/>
        </pc:sldMkLst>
        <pc:spChg chg="mod ord">
          <ac:chgData name="Vladislav Yotkov" userId="8cbd7549-966c-4431-b561-10f64b96acac" providerId="ADAL" clId="{3965FA74-BA46-3B41-B73C-3ACB9EDF7CAA}" dt="2021-09-19T22:36:20.123" v="1208" actId="1076"/>
          <ac:spMkLst>
            <pc:docMk/>
            <pc:sldMk cId="2024736022" sldId="324"/>
            <ac:spMk id="2" creationId="{E4B53F98-E828-EF4B-A83E-0D816BE04A94}"/>
          </ac:spMkLst>
        </pc:spChg>
        <pc:spChg chg="del">
          <ac:chgData name="Vladislav Yotkov" userId="8cbd7549-966c-4431-b561-10f64b96acac" providerId="ADAL" clId="{3965FA74-BA46-3B41-B73C-3ACB9EDF7CAA}" dt="2021-09-19T22:17:56.942" v="871" actId="478"/>
          <ac:spMkLst>
            <pc:docMk/>
            <pc:sldMk cId="2024736022" sldId="324"/>
            <ac:spMk id="3" creationId="{BAD64503-31AC-5A4A-86DD-2FE05C5CE5A6}"/>
          </ac:spMkLst>
        </pc:spChg>
        <pc:spChg chg="del">
          <ac:chgData name="Vladislav Yotkov" userId="8cbd7549-966c-4431-b561-10f64b96acac" providerId="ADAL" clId="{3965FA74-BA46-3B41-B73C-3ACB9EDF7CAA}" dt="2021-09-19T22:17:56.942" v="871" actId="478"/>
          <ac:spMkLst>
            <pc:docMk/>
            <pc:sldMk cId="2024736022" sldId="324"/>
            <ac:spMk id="4" creationId="{39C04839-6881-8043-98E4-85755E733F24}"/>
          </ac:spMkLst>
        </pc:spChg>
        <pc:spChg chg="del">
          <ac:chgData name="Vladislav Yotkov" userId="8cbd7549-966c-4431-b561-10f64b96acac" providerId="ADAL" clId="{3965FA74-BA46-3B41-B73C-3ACB9EDF7CAA}" dt="2021-09-19T22:17:56.942" v="871" actId="478"/>
          <ac:spMkLst>
            <pc:docMk/>
            <pc:sldMk cId="2024736022" sldId="324"/>
            <ac:spMk id="5" creationId="{D0D2B8C7-BEAC-7F44-9452-649A3189252F}"/>
          </ac:spMkLst>
        </pc:spChg>
        <pc:spChg chg="del">
          <ac:chgData name="Vladislav Yotkov" userId="8cbd7549-966c-4431-b561-10f64b96acac" providerId="ADAL" clId="{3965FA74-BA46-3B41-B73C-3ACB9EDF7CAA}" dt="2021-09-19T22:17:56.942" v="871" actId="478"/>
          <ac:spMkLst>
            <pc:docMk/>
            <pc:sldMk cId="2024736022" sldId="324"/>
            <ac:spMk id="6" creationId="{B24BA9A5-8C23-E041-BCE8-D178DCDD9C14}"/>
          </ac:spMkLst>
        </pc:spChg>
        <pc:spChg chg="del">
          <ac:chgData name="Vladislav Yotkov" userId="8cbd7549-966c-4431-b561-10f64b96acac" providerId="ADAL" clId="{3965FA74-BA46-3B41-B73C-3ACB9EDF7CAA}" dt="2021-09-19T22:17:56.942" v="871" actId="478"/>
          <ac:spMkLst>
            <pc:docMk/>
            <pc:sldMk cId="2024736022" sldId="324"/>
            <ac:spMk id="7" creationId="{5F618CB7-ECE0-324D-AAAB-F02ABCACD362}"/>
          </ac:spMkLst>
        </pc:spChg>
        <pc:spChg chg="add mod">
          <ac:chgData name="Vladislav Yotkov" userId="8cbd7549-966c-4431-b561-10f64b96acac" providerId="ADAL" clId="{3965FA74-BA46-3B41-B73C-3ACB9EDF7CAA}" dt="2021-09-19T22:23:41.047" v="1103" actId="692"/>
          <ac:spMkLst>
            <pc:docMk/>
            <pc:sldMk cId="2024736022" sldId="324"/>
            <ac:spMk id="9" creationId="{EB7DF608-C58B-BC42-A10F-0ADD15DB5650}"/>
          </ac:spMkLst>
        </pc:spChg>
        <pc:spChg chg="add mod">
          <ac:chgData name="Vladislav Yotkov" userId="8cbd7549-966c-4431-b561-10f64b96acac" providerId="ADAL" clId="{3965FA74-BA46-3B41-B73C-3ACB9EDF7CAA}" dt="2021-09-19T22:23:33.692" v="1063" actId="692"/>
          <ac:spMkLst>
            <pc:docMk/>
            <pc:sldMk cId="2024736022" sldId="324"/>
            <ac:spMk id="10" creationId="{F61009CB-4B1F-E54C-8EF1-9D04E0E7EE52}"/>
          </ac:spMkLst>
        </pc:spChg>
        <pc:spChg chg="add del mod">
          <ac:chgData name="Vladislav Yotkov" userId="8cbd7549-966c-4431-b561-10f64b96acac" providerId="ADAL" clId="{3965FA74-BA46-3B41-B73C-3ACB9EDF7CAA}" dt="2021-09-19T22:24:16.028" v="1108" actId="478"/>
          <ac:spMkLst>
            <pc:docMk/>
            <pc:sldMk cId="2024736022" sldId="324"/>
            <ac:spMk id="11" creationId="{19C34D85-08FB-3C47-8C81-6BC1A232D247}"/>
          </ac:spMkLst>
        </pc:spChg>
        <pc:spChg chg="add mod">
          <ac:chgData name="Vladislav Yotkov" userId="8cbd7549-966c-4431-b561-10f64b96acac" providerId="ADAL" clId="{3965FA74-BA46-3B41-B73C-3ACB9EDF7CAA}" dt="2021-09-19T22:38:02.640" v="1266" actId="1076"/>
          <ac:spMkLst>
            <pc:docMk/>
            <pc:sldMk cId="2024736022" sldId="324"/>
            <ac:spMk id="12" creationId="{7F207FC1-AF7D-9A45-885D-48A4FA6A1220}"/>
          </ac:spMkLst>
        </pc:spChg>
        <pc:spChg chg="add del mod ord">
          <ac:chgData name="Vladislav Yotkov" userId="8cbd7549-966c-4431-b561-10f64b96acac" providerId="ADAL" clId="{3965FA74-BA46-3B41-B73C-3ACB9EDF7CAA}" dt="2021-09-19T22:36:09.311" v="1201" actId="478"/>
          <ac:spMkLst>
            <pc:docMk/>
            <pc:sldMk cId="2024736022" sldId="324"/>
            <ac:spMk id="13" creationId="{7F4B47F0-543B-2A46-B273-9F377230BBBB}"/>
          </ac:spMkLst>
        </pc:spChg>
        <pc:spChg chg="add del mod ord">
          <ac:chgData name="Vladislav Yotkov" userId="8cbd7549-966c-4431-b561-10f64b96acac" providerId="ADAL" clId="{3965FA74-BA46-3B41-B73C-3ACB9EDF7CAA}" dt="2021-09-19T22:36:51.210" v="1235" actId="478"/>
          <ac:spMkLst>
            <pc:docMk/>
            <pc:sldMk cId="2024736022" sldId="324"/>
            <ac:spMk id="14" creationId="{D3ED298E-CD08-A341-8BEA-5890C0A2B4A7}"/>
          </ac:spMkLst>
        </pc:spChg>
        <pc:spChg chg="add mod">
          <ac:chgData name="Vladislav Yotkov" userId="8cbd7549-966c-4431-b561-10f64b96acac" providerId="ADAL" clId="{3965FA74-BA46-3B41-B73C-3ACB9EDF7CAA}" dt="2021-09-19T22:36:43.461" v="1234" actId="14100"/>
          <ac:spMkLst>
            <pc:docMk/>
            <pc:sldMk cId="2024736022" sldId="324"/>
            <ac:spMk id="15" creationId="{A0780AC1-4F03-314D-ADB3-259D901C1889}"/>
          </ac:spMkLst>
        </pc:spChg>
        <pc:spChg chg="add mod">
          <ac:chgData name="Vladislav Yotkov" userId="8cbd7549-966c-4431-b561-10f64b96acac" providerId="ADAL" clId="{3965FA74-BA46-3B41-B73C-3ACB9EDF7CAA}" dt="2021-09-19T22:43:22.412" v="1373" actId="1076"/>
          <ac:spMkLst>
            <pc:docMk/>
            <pc:sldMk cId="2024736022" sldId="324"/>
            <ac:spMk id="21" creationId="{BA809349-3C35-C849-81CD-5178A93D1A10}"/>
          </ac:spMkLst>
        </pc:spChg>
        <pc:spChg chg="add mod">
          <ac:chgData name="Vladislav Yotkov" userId="8cbd7549-966c-4431-b561-10f64b96acac" providerId="ADAL" clId="{3965FA74-BA46-3B41-B73C-3ACB9EDF7CAA}" dt="2021-09-19T22:43:47.222" v="1385" actId="1076"/>
          <ac:spMkLst>
            <pc:docMk/>
            <pc:sldMk cId="2024736022" sldId="324"/>
            <ac:spMk id="25" creationId="{FF2BA46B-1120-B749-B024-F79C4274A953}"/>
          </ac:spMkLst>
        </pc:spChg>
        <pc:graphicFrameChg chg="add mod">
          <ac:chgData name="Vladislav Yotkov" userId="8cbd7549-966c-4431-b561-10f64b96acac" providerId="ADAL" clId="{3965FA74-BA46-3B41-B73C-3ACB9EDF7CAA}" dt="2021-09-19T22:18:06.515" v="873" actId="1076"/>
          <ac:graphicFrameMkLst>
            <pc:docMk/>
            <pc:sldMk cId="2024736022" sldId="324"/>
            <ac:graphicFrameMk id="8" creationId="{D273AC37-7074-114E-A6D6-B9516430B1C4}"/>
          </ac:graphicFrameMkLst>
        </pc:graphicFrameChg>
        <pc:cxnChg chg="add mod">
          <ac:chgData name="Vladislav Yotkov" userId="8cbd7549-966c-4431-b561-10f64b96acac" providerId="ADAL" clId="{3965FA74-BA46-3B41-B73C-3ACB9EDF7CAA}" dt="2021-09-19T22:43:27.665" v="1375" actId="14100"/>
          <ac:cxnSpMkLst>
            <pc:docMk/>
            <pc:sldMk cId="2024736022" sldId="324"/>
            <ac:cxnSpMk id="17" creationId="{08B0ABCC-194C-2144-B82F-C5DFB823B0A4}"/>
          </ac:cxnSpMkLst>
        </pc:cxnChg>
        <pc:cxnChg chg="add mod">
          <ac:chgData name="Vladislav Yotkov" userId="8cbd7549-966c-4431-b561-10f64b96acac" providerId="ADAL" clId="{3965FA74-BA46-3B41-B73C-3ACB9EDF7CAA}" dt="2021-09-19T22:43:31.741" v="1377" actId="1076"/>
          <ac:cxnSpMkLst>
            <pc:docMk/>
            <pc:sldMk cId="2024736022" sldId="324"/>
            <ac:cxnSpMk id="18" creationId="{D5739B73-0372-B245-AA19-0EB24D343494}"/>
          </ac:cxnSpMkLst>
        </pc:cxnChg>
      </pc:sldChg>
      <pc:sldChg chg="addSp modSp new del">
        <pc:chgData name="Vladislav Yotkov" userId="8cbd7549-966c-4431-b561-10f64b96acac" providerId="ADAL" clId="{3965FA74-BA46-3B41-B73C-3ACB9EDF7CAA}" dt="2021-09-21T19:59:27.302" v="1557" actId="2696"/>
        <pc:sldMkLst>
          <pc:docMk/>
          <pc:sldMk cId="393892952" sldId="325"/>
        </pc:sldMkLst>
        <pc:picChg chg="add mod">
          <ac:chgData name="Vladislav Yotkov" userId="8cbd7549-966c-4431-b561-10f64b96acac" providerId="ADAL" clId="{3965FA74-BA46-3B41-B73C-3ACB9EDF7CAA}" dt="2021-09-21T19:58:46.111" v="1552"/>
          <ac:picMkLst>
            <pc:docMk/>
            <pc:sldMk cId="393892952" sldId="325"/>
            <ac:picMk id="6" creationId="{E812E8FE-254B-9A4F-AE4E-D81544486394}"/>
          </ac:picMkLst>
        </pc:picChg>
      </pc:sldChg>
      <pc:sldChg chg="addSp modSp add mod modNotesTx">
        <pc:chgData name="Vladislav Yotkov" userId="8cbd7549-966c-4431-b561-10f64b96acac" providerId="ADAL" clId="{3965FA74-BA46-3B41-B73C-3ACB9EDF7CAA}" dt="2021-10-03T08:01:54.965" v="7373" actId="27636"/>
        <pc:sldMkLst>
          <pc:docMk/>
          <pc:sldMk cId="2637931103" sldId="325"/>
        </pc:sldMkLst>
        <pc:spChg chg="mod">
          <ac:chgData name="Vladislav Yotkov" userId="8cbd7549-966c-4431-b561-10f64b96acac" providerId="ADAL" clId="{3965FA74-BA46-3B41-B73C-3ACB9EDF7CAA}" dt="2021-10-03T08:01:54.965" v="7373" actId="27636"/>
          <ac:spMkLst>
            <pc:docMk/>
            <pc:sldMk cId="2637931103" sldId="325"/>
            <ac:spMk id="2" creationId="{5F44F052-1608-9043-BAAE-DE8327863095}"/>
          </ac:spMkLst>
        </pc:spChg>
        <pc:spChg chg="add mod">
          <ac:chgData name="Vladislav Yotkov" userId="8cbd7549-966c-4431-b561-10f64b96acac" providerId="ADAL" clId="{3965FA74-BA46-3B41-B73C-3ACB9EDF7CAA}" dt="2021-10-02T20:21:51.117" v="6031" actId="14100"/>
          <ac:spMkLst>
            <pc:docMk/>
            <pc:sldMk cId="2637931103" sldId="325"/>
            <ac:spMk id="3" creationId="{0D4D4CC0-8F48-4E41-BF65-7B32499ADFF6}"/>
          </ac:spMkLst>
        </pc:spChg>
        <pc:picChg chg="mod">
          <ac:chgData name="Vladislav Yotkov" userId="8cbd7549-966c-4431-b561-10f64b96acac" providerId="ADAL" clId="{3965FA74-BA46-3B41-B73C-3ACB9EDF7CAA}" dt="2021-10-02T20:19:58.302" v="6012" actId="1076"/>
          <ac:picMkLst>
            <pc:docMk/>
            <pc:sldMk cId="2637931103" sldId="325"/>
            <ac:picMk id="3077" creationId="{87197B37-6BA6-C14C-B8B6-EDEEB06AB22A}"/>
          </ac:picMkLst>
        </pc:picChg>
      </pc:sldChg>
      <pc:sldChg chg="addSp delSp modSp new mod modNotesTx">
        <pc:chgData name="Vladislav Yotkov" userId="8cbd7549-966c-4431-b561-10f64b96acac" providerId="ADAL" clId="{3965FA74-BA46-3B41-B73C-3ACB9EDF7CAA}" dt="2021-10-03T09:01:15.540" v="8162" actId="20577"/>
        <pc:sldMkLst>
          <pc:docMk/>
          <pc:sldMk cId="4019897982" sldId="326"/>
        </pc:sldMkLst>
        <pc:spChg chg="mod">
          <ac:chgData name="Vladislav Yotkov" userId="8cbd7549-966c-4431-b561-10f64b96acac" providerId="ADAL" clId="{3965FA74-BA46-3B41-B73C-3ACB9EDF7CAA}" dt="2021-10-03T09:01:15.540" v="8162" actId="20577"/>
          <ac:spMkLst>
            <pc:docMk/>
            <pc:sldMk cId="4019897982" sldId="326"/>
            <ac:spMk id="2" creationId="{A16DF6E7-D0B7-6C46-B08C-3476C88624A9}"/>
          </ac:spMkLst>
        </pc:spChg>
        <pc:spChg chg="del">
          <ac:chgData name="Vladislav Yotkov" userId="8cbd7549-966c-4431-b561-10f64b96acac" providerId="ADAL" clId="{3965FA74-BA46-3B41-B73C-3ACB9EDF7CAA}" dt="2021-09-26T13:50:49.102" v="4732" actId="26606"/>
          <ac:spMkLst>
            <pc:docMk/>
            <pc:sldMk cId="4019897982" sldId="326"/>
            <ac:spMk id="3" creationId="{7C64FB01-5E91-1A43-87E5-40DCE1311FA2}"/>
          </ac:spMkLst>
        </pc:spChg>
        <pc:spChg chg="mod ord">
          <ac:chgData name="Vladislav Yotkov" userId="8cbd7549-966c-4431-b561-10f64b96acac" providerId="ADAL" clId="{3965FA74-BA46-3B41-B73C-3ACB9EDF7CAA}" dt="2021-09-26T13:50:49.102" v="4732" actId="26606"/>
          <ac:spMkLst>
            <pc:docMk/>
            <pc:sldMk cId="4019897982" sldId="326"/>
            <ac:spMk id="4" creationId="{2F591DC3-4982-394C-80B2-DB7526C7C7EE}"/>
          </ac:spMkLst>
        </pc:spChg>
        <pc:picChg chg="add mod">
          <ac:chgData name="Vladislav Yotkov" userId="8cbd7549-966c-4431-b561-10f64b96acac" providerId="ADAL" clId="{3965FA74-BA46-3B41-B73C-3ACB9EDF7CAA}" dt="2021-09-26T13:50:49.102" v="4732" actId="26606"/>
          <ac:picMkLst>
            <pc:docMk/>
            <pc:sldMk cId="4019897982" sldId="326"/>
            <ac:picMk id="1026" creationId="{939AEEAA-293B-A94A-A37C-39D5A110527C}"/>
          </ac:picMkLst>
        </pc:picChg>
      </pc:sldChg>
      <pc:sldChg chg="addSp delSp modSp new mod modClrScheme chgLayout modNotesTx">
        <pc:chgData name="Vladislav Yotkov" userId="8cbd7549-966c-4431-b561-10f64b96acac" providerId="ADAL" clId="{3965FA74-BA46-3B41-B73C-3ACB9EDF7CAA}" dt="2021-10-03T08:45:16.160" v="8143" actId="20577"/>
        <pc:sldMkLst>
          <pc:docMk/>
          <pc:sldMk cId="114594645" sldId="327"/>
        </pc:sldMkLst>
        <pc:spChg chg="mod">
          <ac:chgData name="Vladislav Yotkov" userId="8cbd7549-966c-4431-b561-10f64b96acac" providerId="ADAL" clId="{3965FA74-BA46-3B41-B73C-3ACB9EDF7CAA}" dt="2021-10-03T08:44:32.074" v="8083" actId="20577"/>
          <ac:spMkLst>
            <pc:docMk/>
            <pc:sldMk cId="114594645" sldId="327"/>
            <ac:spMk id="2" creationId="{5CB376BE-5136-EA40-94A9-113D0D2FA060}"/>
          </ac:spMkLst>
        </pc:spChg>
        <pc:spChg chg="del">
          <ac:chgData name="Vladislav Yotkov" userId="8cbd7549-966c-4431-b561-10f64b96acac" providerId="ADAL" clId="{3965FA74-BA46-3B41-B73C-3ACB9EDF7CAA}" dt="2021-09-26T14:30:29.676" v="5821" actId="931"/>
          <ac:spMkLst>
            <pc:docMk/>
            <pc:sldMk cId="114594645" sldId="327"/>
            <ac:spMk id="3" creationId="{0F021330-69DE-774D-B875-F5ABE7247826}"/>
          </ac:spMkLst>
        </pc:spChg>
        <pc:spChg chg="mod">
          <ac:chgData name="Vladislav Yotkov" userId="8cbd7549-966c-4431-b561-10f64b96acac" providerId="ADAL" clId="{3965FA74-BA46-3B41-B73C-3ACB9EDF7CAA}" dt="2021-09-26T14:32:12.675" v="5828" actId="26606"/>
          <ac:spMkLst>
            <pc:docMk/>
            <pc:sldMk cId="114594645" sldId="327"/>
            <ac:spMk id="4" creationId="{9F36FCC3-E7A0-8C4E-88BC-99A6EC99DE5B}"/>
          </ac:spMkLst>
        </pc:spChg>
        <pc:spChg chg="add del mod">
          <ac:chgData name="Vladislav Yotkov" userId="8cbd7549-966c-4431-b561-10f64b96acac" providerId="ADAL" clId="{3965FA74-BA46-3B41-B73C-3ACB9EDF7CAA}" dt="2021-10-03T08:07:02.325" v="7656" actId="478"/>
          <ac:spMkLst>
            <pc:docMk/>
            <pc:sldMk cId="114594645" sldId="327"/>
            <ac:spMk id="5" creationId="{6501C43C-E260-E149-B2F3-FC949C00EBDC}"/>
          </ac:spMkLst>
        </pc:spChg>
        <pc:spChg chg="add del mod">
          <ac:chgData name="Vladislav Yotkov" userId="8cbd7549-966c-4431-b561-10f64b96acac" providerId="ADAL" clId="{3965FA74-BA46-3B41-B73C-3ACB9EDF7CAA}" dt="2021-10-03T08:06:58.437" v="7654" actId="478"/>
          <ac:spMkLst>
            <pc:docMk/>
            <pc:sldMk cId="114594645" sldId="327"/>
            <ac:spMk id="7" creationId="{078E1A81-4E26-CC42-B24D-5ACEB99D17F8}"/>
          </ac:spMkLst>
        </pc:spChg>
        <pc:spChg chg="add mod">
          <ac:chgData name="Vladislav Yotkov" userId="8cbd7549-966c-4431-b561-10f64b96acac" providerId="ADAL" clId="{3965FA74-BA46-3B41-B73C-3ACB9EDF7CAA}" dt="2021-10-03T08:08:12.267" v="7674" actId="1076"/>
          <ac:spMkLst>
            <pc:docMk/>
            <pc:sldMk cId="114594645" sldId="327"/>
            <ac:spMk id="8" creationId="{F7D55A32-85E0-1F4B-B0D0-032DF6844497}"/>
          </ac:spMkLst>
        </pc:spChg>
        <pc:spChg chg="add del mod">
          <ac:chgData name="Vladislav Yotkov" userId="8cbd7549-966c-4431-b561-10f64b96acac" providerId="ADAL" clId="{3965FA74-BA46-3B41-B73C-3ACB9EDF7CAA}" dt="2021-09-26T14:32:12.675" v="5828" actId="26606"/>
          <ac:spMkLst>
            <pc:docMk/>
            <pc:sldMk cId="114594645" sldId="327"/>
            <ac:spMk id="12" creationId="{33450E63-9E19-4C98-AD0C-0A85C7369180}"/>
          </ac:spMkLst>
        </pc:spChg>
        <pc:picChg chg="add del mod">
          <ac:chgData name="Vladislav Yotkov" userId="8cbd7549-966c-4431-b561-10f64b96acac" providerId="ADAL" clId="{3965FA74-BA46-3B41-B73C-3ACB9EDF7CAA}" dt="2021-10-03T08:06:58.437" v="7654" actId="478"/>
          <ac:picMkLst>
            <pc:docMk/>
            <pc:sldMk cId="114594645" sldId="327"/>
            <ac:picMk id="6" creationId="{842E38A7-23B1-6D41-B006-62DB0F5D26AC}"/>
          </ac:picMkLst>
        </pc:picChg>
        <pc:picChg chg="add del mod">
          <ac:chgData name="Vladislav Yotkov" userId="8cbd7549-966c-4431-b561-10f64b96acac" providerId="ADAL" clId="{3965FA74-BA46-3B41-B73C-3ACB9EDF7CAA}" dt="2021-10-03T08:44:33.621" v="8084" actId="478"/>
          <ac:picMkLst>
            <pc:docMk/>
            <pc:sldMk cId="114594645" sldId="327"/>
            <ac:picMk id="1026" creationId="{519AADB5-1DBD-1449-8828-76531E60B0DC}"/>
          </ac:picMkLst>
        </pc:picChg>
        <pc:picChg chg="add mod">
          <ac:chgData name="Vladislav Yotkov" userId="8cbd7549-966c-4431-b561-10f64b96acac" providerId="ADAL" clId="{3965FA74-BA46-3B41-B73C-3ACB9EDF7CAA}" dt="2021-10-03T08:44:55.071" v="8090" actId="1076"/>
          <ac:picMkLst>
            <pc:docMk/>
            <pc:sldMk cId="114594645" sldId="327"/>
            <ac:picMk id="1028" creationId="{6171DFE9-AE4E-BC46-A911-A33B0AE54C36}"/>
          </ac:picMkLst>
        </pc:picChg>
      </pc:sldChg>
      <pc:sldChg chg="addSp delSp modSp new mod modAnim">
        <pc:chgData name="Vladislav Yotkov" userId="8cbd7549-966c-4431-b561-10f64b96acac" providerId="ADAL" clId="{3965FA74-BA46-3B41-B73C-3ACB9EDF7CAA}" dt="2021-10-03T15:05:47.616" v="8222"/>
        <pc:sldMkLst>
          <pc:docMk/>
          <pc:sldMk cId="1831358385" sldId="328"/>
        </pc:sldMkLst>
        <pc:spChg chg="del">
          <ac:chgData name="Vladislav Yotkov" userId="8cbd7549-966c-4431-b561-10f64b96acac" providerId="ADAL" clId="{3965FA74-BA46-3B41-B73C-3ACB9EDF7CAA}" dt="2021-10-02T21:16:57.992" v="6348" actId="478"/>
          <ac:spMkLst>
            <pc:docMk/>
            <pc:sldMk cId="1831358385" sldId="328"/>
            <ac:spMk id="2" creationId="{7CF7BB9E-7171-064C-B0FA-64948B1D548C}"/>
          </ac:spMkLst>
        </pc:spChg>
        <pc:spChg chg="del">
          <ac:chgData name="Vladislav Yotkov" userId="8cbd7549-966c-4431-b561-10f64b96acac" providerId="ADAL" clId="{3965FA74-BA46-3B41-B73C-3ACB9EDF7CAA}" dt="2021-10-02T21:20:04.991" v="6351" actId="478"/>
          <ac:spMkLst>
            <pc:docMk/>
            <pc:sldMk cId="1831358385" sldId="328"/>
            <ac:spMk id="3" creationId="{F36DF487-D059-C44A-B359-24F231474219}"/>
          </ac:spMkLst>
        </pc:spChg>
        <pc:spChg chg="add mod">
          <ac:chgData name="Vladislav Yotkov" userId="8cbd7549-966c-4431-b561-10f64b96acac" providerId="ADAL" clId="{3965FA74-BA46-3B41-B73C-3ACB9EDF7CAA}" dt="2021-10-02T21:24:47.338" v="6460" actId="20577"/>
          <ac:spMkLst>
            <pc:docMk/>
            <pc:sldMk cId="1831358385" sldId="328"/>
            <ac:spMk id="5" creationId="{0EC2D0AF-25CA-B544-B5EF-548BF326687A}"/>
          </ac:spMkLst>
        </pc:spChg>
        <pc:spChg chg="add mod">
          <ac:chgData name="Vladislav Yotkov" userId="8cbd7549-966c-4431-b561-10f64b96acac" providerId="ADAL" clId="{3965FA74-BA46-3B41-B73C-3ACB9EDF7CAA}" dt="2021-10-02T21:20:02.688" v="6350"/>
          <ac:spMkLst>
            <pc:docMk/>
            <pc:sldMk cId="1831358385" sldId="328"/>
            <ac:spMk id="6" creationId="{CC70B696-E9F3-6B4D-BDF2-15E0E7FA0265}"/>
          </ac:spMkLst>
        </pc:spChg>
        <pc:spChg chg="add mod">
          <ac:chgData name="Vladislav Yotkov" userId="8cbd7549-966c-4431-b561-10f64b96acac" providerId="ADAL" clId="{3965FA74-BA46-3B41-B73C-3ACB9EDF7CAA}" dt="2021-10-02T21:20:02.688" v="6350"/>
          <ac:spMkLst>
            <pc:docMk/>
            <pc:sldMk cId="1831358385" sldId="328"/>
            <ac:spMk id="7" creationId="{B5693E54-C98A-3449-B368-F445DDBE8B1B}"/>
          </ac:spMkLst>
        </pc:spChg>
        <pc:spChg chg="add mod">
          <ac:chgData name="Vladislav Yotkov" userId="8cbd7549-966c-4431-b561-10f64b96acac" providerId="ADAL" clId="{3965FA74-BA46-3B41-B73C-3ACB9EDF7CAA}" dt="2021-10-02T21:20:02.688" v="6350"/>
          <ac:spMkLst>
            <pc:docMk/>
            <pc:sldMk cId="1831358385" sldId="328"/>
            <ac:spMk id="8" creationId="{11A0E9DD-BF8B-564E-8C3D-C9CCEE5ABD0B}"/>
          </ac:spMkLst>
        </pc:spChg>
        <pc:spChg chg="add mod">
          <ac:chgData name="Vladislav Yotkov" userId="8cbd7549-966c-4431-b561-10f64b96acac" providerId="ADAL" clId="{3965FA74-BA46-3B41-B73C-3ACB9EDF7CAA}" dt="2021-10-02T21:20:02.688" v="6350"/>
          <ac:spMkLst>
            <pc:docMk/>
            <pc:sldMk cId="1831358385" sldId="328"/>
            <ac:spMk id="12" creationId="{AA084DB8-6BFB-484D-811E-1591BCD1B23A}"/>
          </ac:spMkLst>
        </pc:spChg>
        <pc:spChg chg="add mod">
          <ac:chgData name="Vladislav Yotkov" userId="8cbd7549-966c-4431-b561-10f64b96acac" providerId="ADAL" clId="{3965FA74-BA46-3B41-B73C-3ACB9EDF7CAA}" dt="2021-10-02T21:20:02.688" v="6350"/>
          <ac:spMkLst>
            <pc:docMk/>
            <pc:sldMk cId="1831358385" sldId="328"/>
            <ac:spMk id="13" creationId="{4A4D7BD4-64B0-6C45-88C7-0F1C0708929E}"/>
          </ac:spMkLst>
        </pc:spChg>
        <pc:spChg chg="add mod">
          <ac:chgData name="Vladislav Yotkov" userId="8cbd7549-966c-4431-b561-10f64b96acac" providerId="ADAL" clId="{3965FA74-BA46-3B41-B73C-3ACB9EDF7CAA}" dt="2021-10-02T21:20:02.688" v="6350"/>
          <ac:spMkLst>
            <pc:docMk/>
            <pc:sldMk cId="1831358385" sldId="328"/>
            <ac:spMk id="15" creationId="{8FF4044F-AB42-3F40-9AFF-4CDABE41222C}"/>
          </ac:spMkLst>
        </pc:spChg>
        <pc:spChg chg="add mod">
          <ac:chgData name="Vladislav Yotkov" userId="8cbd7549-966c-4431-b561-10f64b96acac" providerId="ADAL" clId="{3965FA74-BA46-3B41-B73C-3ACB9EDF7CAA}" dt="2021-10-02T21:20:02.688" v="6350"/>
          <ac:spMkLst>
            <pc:docMk/>
            <pc:sldMk cId="1831358385" sldId="328"/>
            <ac:spMk id="17" creationId="{0E7E7917-34EF-C34D-9D36-B87C70E7F8F4}"/>
          </ac:spMkLst>
        </pc:spChg>
        <pc:spChg chg="add mod">
          <ac:chgData name="Vladislav Yotkov" userId="8cbd7549-966c-4431-b561-10f64b96acac" providerId="ADAL" clId="{3965FA74-BA46-3B41-B73C-3ACB9EDF7CAA}" dt="2021-10-02T21:20:02.688" v="6350"/>
          <ac:spMkLst>
            <pc:docMk/>
            <pc:sldMk cId="1831358385" sldId="328"/>
            <ac:spMk id="18" creationId="{214EC83B-C7E7-8D4D-BF4B-E773594AC3CD}"/>
          </ac:spMkLst>
        </pc:spChg>
        <pc:spChg chg="add mod">
          <ac:chgData name="Vladislav Yotkov" userId="8cbd7549-966c-4431-b561-10f64b96acac" providerId="ADAL" clId="{3965FA74-BA46-3B41-B73C-3ACB9EDF7CAA}" dt="2021-10-02T21:20:02.688" v="6350"/>
          <ac:spMkLst>
            <pc:docMk/>
            <pc:sldMk cId="1831358385" sldId="328"/>
            <ac:spMk id="21" creationId="{9C783073-83BA-F941-85CD-BB39B22C2E4F}"/>
          </ac:spMkLst>
        </pc:spChg>
        <pc:spChg chg="add del mod">
          <ac:chgData name="Vladislav Yotkov" userId="8cbd7549-966c-4431-b561-10f64b96acac" providerId="ADAL" clId="{3965FA74-BA46-3B41-B73C-3ACB9EDF7CAA}" dt="2021-10-02T21:44:06.860" v="6479" actId="478"/>
          <ac:spMkLst>
            <pc:docMk/>
            <pc:sldMk cId="1831358385" sldId="328"/>
            <ac:spMk id="29" creationId="{231AA8A6-6F31-B44D-AA1A-0D3C60D12CC3}"/>
          </ac:spMkLst>
        </pc:spChg>
        <pc:spChg chg="add mod">
          <ac:chgData name="Vladislav Yotkov" userId="8cbd7549-966c-4431-b561-10f64b96acac" providerId="ADAL" clId="{3965FA74-BA46-3B41-B73C-3ACB9EDF7CAA}" dt="2021-10-02T21:55:13.385" v="6704" actId="1035"/>
          <ac:spMkLst>
            <pc:docMk/>
            <pc:sldMk cId="1831358385" sldId="328"/>
            <ac:spMk id="30" creationId="{B1B2276C-832F-664D-AA72-767022E185B6}"/>
          </ac:spMkLst>
        </pc:spChg>
        <pc:spChg chg="add mod">
          <ac:chgData name="Vladislav Yotkov" userId="8cbd7549-966c-4431-b561-10f64b96acac" providerId="ADAL" clId="{3965FA74-BA46-3B41-B73C-3ACB9EDF7CAA}" dt="2021-10-02T21:25:28.028" v="6468" actId="14100"/>
          <ac:spMkLst>
            <pc:docMk/>
            <pc:sldMk cId="1831358385" sldId="328"/>
            <ac:spMk id="31" creationId="{E06676BB-CBBB-A243-98AF-5AF537EB2C6F}"/>
          </ac:spMkLst>
        </pc:spChg>
        <pc:spChg chg="add mod">
          <ac:chgData name="Vladislav Yotkov" userId="8cbd7549-966c-4431-b561-10f64b96acac" providerId="ADAL" clId="{3965FA74-BA46-3B41-B73C-3ACB9EDF7CAA}" dt="2021-10-02T21:44:07.369" v="6480"/>
          <ac:spMkLst>
            <pc:docMk/>
            <pc:sldMk cId="1831358385" sldId="328"/>
            <ac:spMk id="34" creationId="{5D6456F2-BECC-124F-BCD0-099DE45ADE51}"/>
          </ac:spMkLst>
        </pc:spChg>
        <pc:spChg chg="add del mod">
          <ac:chgData name="Vladislav Yotkov" userId="8cbd7549-966c-4431-b561-10f64b96acac" providerId="ADAL" clId="{3965FA74-BA46-3B41-B73C-3ACB9EDF7CAA}" dt="2021-10-02T21:50:58.270" v="6554" actId="478"/>
          <ac:spMkLst>
            <pc:docMk/>
            <pc:sldMk cId="1831358385" sldId="328"/>
            <ac:spMk id="39" creationId="{431E3AAB-4982-1344-ADA1-47C62C52C2AA}"/>
          </ac:spMkLst>
        </pc:spChg>
        <pc:spChg chg="add mod">
          <ac:chgData name="Vladislav Yotkov" userId="8cbd7549-966c-4431-b561-10f64b96acac" providerId="ADAL" clId="{3965FA74-BA46-3B41-B73C-3ACB9EDF7CAA}" dt="2021-10-02T21:50:58.911" v="6555"/>
          <ac:spMkLst>
            <pc:docMk/>
            <pc:sldMk cId="1831358385" sldId="328"/>
            <ac:spMk id="41" creationId="{72A28B13-0074-2445-ABE3-B3D0D8B99626}"/>
          </ac:spMkLst>
        </pc:spChg>
        <pc:spChg chg="add mod">
          <ac:chgData name="Vladislav Yotkov" userId="8cbd7549-966c-4431-b561-10f64b96acac" providerId="ADAL" clId="{3965FA74-BA46-3B41-B73C-3ACB9EDF7CAA}" dt="2021-10-02T21:50:58.911" v="6555"/>
          <ac:spMkLst>
            <pc:docMk/>
            <pc:sldMk cId="1831358385" sldId="328"/>
            <ac:spMk id="43" creationId="{7DBAA086-EAE4-DE42-BAA4-7130CED08656}"/>
          </ac:spMkLst>
        </pc:spChg>
        <pc:picChg chg="add del mod">
          <ac:chgData name="Vladislav Yotkov" userId="8cbd7549-966c-4431-b561-10f64b96acac" providerId="ADAL" clId="{3965FA74-BA46-3B41-B73C-3ACB9EDF7CAA}" dt="2021-10-02T21:43:58.686" v="6477" actId="478"/>
          <ac:picMkLst>
            <pc:docMk/>
            <pc:sldMk cId="1831358385" sldId="328"/>
            <ac:picMk id="28" creationId="{DA6CD162-AD0B-1A48-8796-7B1C7F85545C}"/>
          </ac:picMkLst>
        </pc:picChg>
        <pc:picChg chg="add del mod">
          <ac:chgData name="Vladislav Yotkov" userId="8cbd7549-966c-4431-b561-10f64b96acac" providerId="ADAL" clId="{3965FA74-BA46-3B41-B73C-3ACB9EDF7CAA}" dt="2021-10-02T21:54:25.118" v="6624" actId="478"/>
          <ac:picMkLst>
            <pc:docMk/>
            <pc:sldMk cId="1831358385" sldId="328"/>
            <ac:picMk id="33" creationId="{EA4D0F94-8926-0B4C-B33C-2AEB3226D6C2}"/>
          </ac:picMkLst>
        </pc:picChg>
        <pc:picChg chg="add del mod">
          <ac:chgData name="Vladislav Yotkov" userId="8cbd7549-966c-4431-b561-10f64b96acac" providerId="ADAL" clId="{3965FA74-BA46-3B41-B73C-3ACB9EDF7CAA}" dt="2021-10-02T21:45:24.310" v="6484" actId="478"/>
          <ac:picMkLst>
            <pc:docMk/>
            <pc:sldMk cId="1831358385" sldId="328"/>
            <ac:picMk id="35" creationId="{B8FC6E5D-FE80-1547-82A0-64C3835BB254}"/>
          </ac:picMkLst>
        </pc:picChg>
        <pc:picChg chg="add mod">
          <ac:chgData name="Vladislav Yotkov" userId="8cbd7549-966c-4431-b561-10f64b96acac" providerId="ADAL" clId="{3965FA74-BA46-3B41-B73C-3ACB9EDF7CAA}" dt="2021-10-02T21:55:13.385" v="6704" actId="1035"/>
          <ac:picMkLst>
            <pc:docMk/>
            <pc:sldMk cId="1831358385" sldId="328"/>
            <ac:picMk id="36" creationId="{884E56E4-F7D7-BF40-BCF3-10DB56B58042}"/>
          </ac:picMkLst>
        </pc:picChg>
        <pc:picChg chg="add mod">
          <ac:chgData name="Vladislav Yotkov" userId="8cbd7549-966c-4431-b561-10f64b96acac" providerId="ADAL" clId="{3965FA74-BA46-3B41-B73C-3ACB9EDF7CAA}" dt="2021-10-02T21:55:13.385" v="6704" actId="1035"/>
          <ac:picMkLst>
            <pc:docMk/>
            <pc:sldMk cId="1831358385" sldId="328"/>
            <ac:picMk id="37" creationId="{F5373E16-B237-2247-8E68-CA770D30C8BA}"/>
          </ac:picMkLst>
        </pc:picChg>
        <pc:picChg chg="add mod">
          <ac:chgData name="Vladislav Yotkov" userId="8cbd7549-966c-4431-b561-10f64b96acac" providerId="ADAL" clId="{3965FA74-BA46-3B41-B73C-3ACB9EDF7CAA}" dt="2021-10-02T21:55:13.385" v="6704" actId="1035"/>
          <ac:picMkLst>
            <pc:docMk/>
            <pc:sldMk cId="1831358385" sldId="328"/>
            <ac:picMk id="38" creationId="{4E16FF8E-6661-934A-A8B4-A7725DB36DB1}"/>
          </ac:picMkLst>
        </pc:picChg>
        <pc:picChg chg="add del mod">
          <ac:chgData name="Vladislav Yotkov" userId="8cbd7549-966c-4431-b561-10f64b96acac" providerId="ADAL" clId="{3965FA74-BA46-3B41-B73C-3ACB9EDF7CAA}" dt="2021-10-02T21:50:58.270" v="6554" actId="478"/>
          <ac:picMkLst>
            <pc:docMk/>
            <pc:sldMk cId="1831358385" sldId="328"/>
            <ac:picMk id="40" creationId="{5B2A7726-DE60-3B41-827E-8EA593105759}"/>
          </ac:picMkLst>
        </pc:picChg>
        <pc:picChg chg="add mod">
          <ac:chgData name="Vladislav Yotkov" userId="8cbd7549-966c-4431-b561-10f64b96acac" providerId="ADAL" clId="{3965FA74-BA46-3B41-B73C-3ACB9EDF7CAA}" dt="2021-10-02T21:50:58.911" v="6555"/>
          <ac:picMkLst>
            <pc:docMk/>
            <pc:sldMk cId="1831358385" sldId="328"/>
            <ac:picMk id="42" creationId="{7789D9EB-B9D8-2940-8A79-6B361C99272B}"/>
          </ac:picMkLst>
        </pc:picChg>
        <pc:picChg chg="add mod">
          <ac:chgData name="Vladislav Yotkov" userId="8cbd7549-966c-4431-b561-10f64b96acac" providerId="ADAL" clId="{3965FA74-BA46-3B41-B73C-3ACB9EDF7CAA}" dt="2021-10-02T21:54:25.629" v="6625"/>
          <ac:picMkLst>
            <pc:docMk/>
            <pc:sldMk cId="1831358385" sldId="328"/>
            <ac:picMk id="44" creationId="{59A3146D-4E0C-A843-9EBD-B5FAA17DA44D}"/>
          </ac:picMkLst>
        </pc:picChg>
        <pc:picChg chg="add mod">
          <ac:chgData name="Vladislav Yotkov" userId="8cbd7549-966c-4431-b561-10f64b96acac" providerId="ADAL" clId="{3965FA74-BA46-3B41-B73C-3ACB9EDF7CAA}" dt="2021-10-02T21:54:25.629" v="6625"/>
          <ac:picMkLst>
            <pc:docMk/>
            <pc:sldMk cId="1831358385" sldId="328"/>
            <ac:picMk id="45" creationId="{E9FAE86E-81CF-E447-9849-5A88B1F414D1}"/>
          </ac:picMkLst>
        </pc:picChg>
        <pc:picChg chg="add mod">
          <ac:chgData name="Vladislav Yotkov" userId="8cbd7549-966c-4431-b561-10f64b96acac" providerId="ADAL" clId="{3965FA74-BA46-3B41-B73C-3ACB9EDF7CAA}" dt="2021-10-02T21:54:25.629" v="6625"/>
          <ac:picMkLst>
            <pc:docMk/>
            <pc:sldMk cId="1831358385" sldId="328"/>
            <ac:picMk id="46" creationId="{EEEE8EEB-9767-E14D-90BD-350D34B2E5E3}"/>
          </ac:picMkLst>
        </pc:picChg>
        <pc:picChg chg="add mod">
          <ac:chgData name="Vladislav Yotkov" userId="8cbd7549-966c-4431-b561-10f64b96acac" providerId="ADAL" clId="{3965FA74-BA46-3B41-B73C-3ACB9EDF7CAA}" dt="2021-10-02T21:54:25.629" v="6625"/>
          <ac:picMkLst>
            <pc:docMk/>
            <pc:sldMk cId="1831358385" sldId="328"/>
            <ac:picMk id="47" creationId="{1270171A-AA5A-6043-9379-12452191E6A2}"/>
          </ac:picMkLst>
        </pc:picChg>
        <pc:cxnChg chg="add mod">
          <ac:chgData name="Vladislav Yotkov" userId="8cbd7549-966c-4431-b561-10f64b96acac" providerId="ADAL" clId="{3965FA74-BA46-3B41-B73C-3ACB9EDF7CAA}" dt="2021-10-02T21:20:02.688" v="6350"/>
          <ac:cxnSpMkLst>
            <pc:docMk/>
            <pc:sldMk cId="1831358385" sldId="328"/>
            <ac:cxnSpMk id="9" creationId="{74A46D42-4397-ED41-85F5-83EC141D47C9}"/>
          </ac:cxnSpMkLst>
        </pc:cxnChg>
        <pc:cxnChg chg="add mod">
          <ac:chgData name="Vladislav Yotkov" userId="8cbd7549-966c-4431-b561-10f64b96acac" providerId="ADAL" clId="{3965FA74-BA46-3B41-B73C-3ACB9EDF7CAA}" dt="2021-10-02T21:20:02.688" v="6350"/>
          <ac:cxnSpMkLst>
            <pc:docMk/>
            <pc:sldMk cId="1831358385" sldId="328"/>
            <ac:cxnSpMk id="10" creationId="{EB3C2665-4E5F-694E-83B3-ECC8486E1753}"/>
          </ac:cxnSpMkLst>
        </pc:cxnChg>
        <pc:cxnChg chg="add mod">
          <ac:chgData name="Vladislav Yotkov" userId="8cbd7549-966c-4431-b561-10f64b96acac" providerId="ADAL" clId="{3965FA74-BA46-3B41-B73C-3ACB9EDF7CAA}" dt="2021-10-02T21:20:02.688" v="6350"/>
          <ac:cxnSpMkLst>
            <pc:docMk/>
            <pc:sldMk cId="1831358385" sldId="328"/>
            <ac:cxnSpMk id="11" creationId="{10B48819-018F-BF49-B804-52BF757AEDA4}"/>
          </ac:cxnSpMkLst>
        </pc:cxnChg>
        <pc:cxnChg chg="add mod">
          <ac:chgData name="Vladislav Yotkov" userId="8cbd7549-966c-4431-b561-10f64b96acac" providerId="ADAL" clId="{3965FA74-BA46-3B41-B73C-3ACB9EDF7CAA}" dt="2021-10-02T21:20:02.688" v="6350"/>
          <ac:cxnSpMkLst>
            <pc:docMk/>
            <pc:sldMk cId="1831358385" sldId="328"/>
            <ac:cxnSpMk id="14" creationId="{1B2166B6-E6CE-9841-B6BC-3D9F85EB3F78}"/>
          </ac:cxnSpMkLst>
        </pc:cxnChg>
        <pc:cxnChg chg="add mod">
          <ac:chgData name="Vladislav Yotkov" userId="8cbd7549-966c-4431-b561-10f64b96acac" providerId="ADAL" clId="{3965FA74-BA46-3B41-B73C-3ACB9EDF7CAA}" dt="2021-10-02T21:20:02.688" v="6350"/>
          <ac:cxnSpMkLst>
            <pc:docMk/>
            <pc:sldMk cId="1831358385" sldId="328"/>
            <ac:cxnSpMk id="16" creationId="{583A4F33-F4CF-DB4D-A68E-014DDB1A28D8}"/>
          </ac:cxnSpMkLst>
        </pc:cxnChg>
        <pc:cxnChg chg="add mod">
          <ac:chgData name="Vladislav Yotkov" userId="8cbd7549-966c-4431-b561-10f64b96acac" providerId="ADAL" clId="{3965FA74-BA46-3B41-B73C-3ACB9EDF7CAA}" dt="2021-10-02T21:20:02.688" v="6350"/>
          <ac:cxnSpMkLst>
            <pc:docMk/>
            <pc:sldMk cId="1831358385" sldId="328"/>
            <ac:cxnSpMk id="19" creationId="{C96093DF-7843-4A44-A047-D3CD431D651F}"/>
          </ac:cxnSpMkLst>
        </pc:cxnChg>
        <pc:cxnChg chg="add mod">
          <ac:chgData name="Vladislav Yotkov" userId="8cbd7549-966c-4431-b561-10f64b96acac" providerId="ADAL" clId="{3965FA74-BA46-3B41-B73C-3ACB9EDF7CAA}" dt="2021-10-02T21:20:02.688" v="6350"/>
          <ac:cxnSpMkLst>
            <pc:docMk/>
            <pc:sldMk cId="1831358385" sldId="328"/>
            <ac:cxnSpMk id="20" creationId="{069F37D3-9FF0-8343-90B2-159C43A2EF88}"/>
          </ac:cxnSpMkLst>
        </pc:cxnChg>
        <pc:cxnChg chg="add mod">
          <ac:chgData name="Vladislav Yotkov" userId="8cbd7549-966c-4431-b561-10f64b96acac" providerId="ADAL" clId="{3965FA74-BA46-3B41-B73C-3ACB9EDF7CAA}" dt="2021-10-02T21:20:02.688" v="6350"/>
          <ac:cxnSpMkLst>
            <pc:docMk/>
            <pc:sldMk cId="1831358385" sldId="328"/>
            <ac:cxnSpMk id="22" creationId="{D7E5735B-F7C0-ED4B-98FB-79A2C4046AA7}"/>
          </ac:cxnSpMkLst>
        </pc:cxnChg>
        <pc:cxnChg chg="add mod">
          <ac:chgData name="Vladislav Yotkov" userId="8cbd7549-966c-4431-b561-10f64b96acac" providerId="ADAL" clId="{3965FA74-BA46-3B41-B73C-3ACB9EDF7CAA}" dt="2021-10-02T21:25:46.994" v="6469" actId="14100"/>
          <ac:cxnSpMkLst>
            <pc:docMk/>
            <pc:sldMk cId="1831358385" sldId="328"/>
            <ac:cxnSpMk id="24" creationId="{187695B2-0126-FD44-8097-45869F16D769}"/>
          </ac:cxnSpMkLst>
        </pc:cxnChg>
      </pc:sldChg>
      <pc:sldChg chg="addSp delSp modSp add mod delAnim modAnim">
        <pc:chgData name="Vladislav Yotkov" userId="8cbd7549-966c-4431-b561-10f64b96acac" providerId="ADAL" clId="{3965FA74-BA46-3B41-B73C-3ACB9EDF7CAA}" dt="2021-10-05T22:31:21.826" v="9503" actId="1038"/>
        <pc:sldMkLst>
          <pc:docMk/>
          <pc:sldMk cId="3066899035" sldId="329"/>
        </pc:sldMkLst>
        <pc:spChg chg="add mod">
          <ac:chgData name="Vladislav Yotkov" userId="8cbd7549-966c-4431-b561-10f64b96acac" providerId="ADAL" clId="{3965FA74-BA46-3B41-B73C-3ACB9EDF7CAA}" dt="2021-10-02T21:50:42.120" v="6551" actId="1076"/>
          <ac:spMkLst>
            <pc:docMk/>
            <pc:sldMk cId="3066899035" sldId="329"/>
            <ac:spMk id="25" creationId="{45578F40-31C7-904D-9344-BFEC5CC895A5}"/>
          </ac:spMkLst>
        </pc:spChg>
        <pc:spChg chg="del mod">
          <ac:chgData name="Vladislav Yotkov" userId="8cbd7549-966c-4431-b561-10f64b96acac" providerId="ADAL" clId="{3965FA74-BA46-3B41-B73C-3ACB9EDF7CAA}" dt="2021-10-02T21:55:26.919" v="6707" actId="478"/>
          <ac:spMkLst>
            <pc:docMk/>
            <pc:sldMk cId="3066899035" sldId="329"/>
            <ac:spMk id="30" creationId="{B1B2276C-832F-664D-AA72-767022E185B6}"/>
          </ac:spMkLst>
        </pc:spChg>
        <pc:spChg chg="mod">
          <ac:chgData name="Vladislav Yotkov" userId="8cbd7549-966c-4431-b561-10f64b96acac" providerId="ADAL" clId="{3965FA74-BA46-3B41-B73C-3ACB9EDF7CAA}" dt="2021-10-02T21:47:50.676" v="6520" actId="14100"/>
          <ac:spMkLst>
            <pc:docMk/>
            <pc:sldMk cId="3066899035" sldId="329"/>
            <ac:spMk id="31" creationId="{E06676BB-CBBB-A243-98AF-5AF537EB2C6F}"/>
          </ac:spMkLst>
        </pc:spChg>
        <pc:spChg chg="mod">
          <ac:chgData name="Vladislav Yotkov" userId="8cbd7549-966c-4431-b561-10f64b96acac" providerId="ADAL" clId="{3965FA74-BA46-3B41-B73C-3ACB9EDF7CAA}" dt="2021-10-02T21:50:14.693" v="6538" actId="1076"/>
          <ac:spMkLst>
            <pc:docMk/>
            <pc:sldMk cId="3066899035" sldId="329"/>
            <ac:spMk id="39" creationId="{431E3AAB-4982-1344-ADA1-47C62C52C2AA}"/>
          </ac:spMkLst>
        </pc:spChg>
        <pc:spChg chg="add del mod">
          <ac:chgData name="Vladislav Yotkov" userId="8cbd7549-966c-4431-b561-10f64b96acac" providerId="ADAL" clId="{3965FA74-BA46-3B41-B73C-3ACB9EDF7CAA}" dt="2021-10-02T21:55:21.064" v="6706"/>
          <ac:spMkLst>
            <pc:docMk/>
            <pc:sldMk cId="3066899035" sldId="329"/>
            <ac:spMk id="45" creationId="{38691376-F7DE-2B42-9E89-DA6C7FF56BDF}"/>
          </ac:spMkLst>
        </pc:spChg>
        <pc:spChg chg="add mod">
          <ac:chgData name="Vladislav Yotkov" userId="8cbd7549-966c-4431-b561-10f64b96acac" providerId="ADAL" clId="{3965FA74-BA46-3B41-B73C-3ACB9EDF7CAA}" dt="2021-10-02T21:55:30.010" v="6710" actId="20577"/>
          <ac:spMkLst>
            <pc:docMk/>
            <pc:sldMk cId="3066899035" sldId="329"/>
            <ac:spMk id="49" creationId="{CC8C4B4C-4D57-E94E-9D4F-D896085E042D}"/>
          </ac:spMkLst>
        </pc:spChg>
        <pc:spChg chg="add del mod">
          <ac:chgData name="Vladislav Yotkov" userId="8cbd7549-966c-4431-b561-10f64b96acac" providerId="ADAL" clId="{3965FA74-BA46-3B41-B73C-3ACB9EDF7CAA}" dt="2021-10-05T22:30:41.074" v="9461" actId="478"/>
          <ac:spMkLst>
            <pc:docMk/>
            <pc:sldMk cId="3066899035" sldId="329"/>
            <ac:spMk id="50" creationId="{40B0019B-AE3F-844B-BC70-506E6489DD12}"/>
          </ac:spMkLst>
        </pc:spChg>
        <pc:spChg chg="add del mod">
          <ac:chgData name="Vladislav Yotkov" userId="8cbd7549-966c-4431-b561-10f64b96acac" providerId="ADAL" clId="{3965FA74-BA46-3B41-B73C-3ACB9EDF7CAA}" dt="2021-10-05T22:30:38.516" v="9460" actId="478"/>
          <ac:spMkLst>
            <pc:docMk/>
            <pc:sldMk cId="3066899035" sldId="329"/>
            <ac:spMk id="51" creationId="{7789A276-FBE0-7945-AEB3-796DBECC9107}"/>
          </ac:spMkLst>
        </pc:spChg>
        <pc:picChg chg="add mod">
          <ac:chgData name="Vladislav Yotkov" userId="8cbd7549-966c-4431-b561-10f64b96acac" providerId="ADAL" clId="{3965FA74-BA46-3B41-B73C-3ACB9EDF7CAA}" dt="2021-10-02T21:55:51.282" v="6712" actId="1076"/>
          <ac:picMkLst>
            <pc:docMk/>
            <pc:sldMk cId="3066899035" sldId="329"/>
            <ac:picMk id="3" creationId="{4B8BC86C-3BED-2E41-9D89-DB275921C4EF}"/>
          </ac:picMkLst>
        </pc:picChg>
        <pc:picChg chg="add mod">
          <ac:chgData name="Vladislav Yotkov" userId="8cbd7549-966c-4431-b561-10f64b96acac" providerId="ADAL" clId="{3965FA74-BA46-3B41-B73C-3ACB9EDF7CAA}" dt="2021-10-02T21:55:51.282" v="6712" actId="1076"/>
          <ac:picMkLst>
            <pc:docMk/>
            <pc:sldMk cId="3066899035" sldId="329"/>
            <ac:picMk id="23" creationId="{E22D9622-B691-B243-9F12-B17FB00D00A3}"/>
          </ac:picMkLst>
        </pc:picChg>
        <pc:picChg chg="add mod modCrop">
          <ac:chgData name="Vladislav Yotkov" userId="8cbd7549-966c-4431-b561-10f64b96acac" providerId="ADAL" clId="{3965FA74-BA46-3B41-B73C-3ACB9EDF7CAA}" dt="2021-10-05T22:31:21.826" v="9503" actId="1038"/>
          <ac:picMkLst>
            <pc:docMk/>
            <pc:sldMk cId="3066899035" sldId="329"/>
            <ac:picMk id="26" creationId="{B4655852-9CCC-A249-96CE-D647A471FF4F}"/>
          </ac:picMkLst>
        </pc:picChg>
        <pc:picChg chg="add mod">
          <ac:chgData name="Vladislav Yotkov" userId="8cbd7549-966c-4431-b561-10f64b96acac" providerId="ADAL" clId="{3965FA74-BA46-3B41-B73C-3ACB9EDF7CAA}" dt="2021-10-05T22:31:21.826" v="9503" actId="1038"/>
          <ac:picMkLst>
            <pc:docMk/>
            <pc:sldMk cId="3066899035" sldId="329"/>
            <ac:picMk id="27" creationId="{21974E6D-834C-E447-84C8-F940A1ABF219}"/>
          </ac:picMkLst>
        </pc:picChg>
        <pc:picChg chg="del mod">
          <ac:chgData name="Vladislav Yotkov" userId="8cbd7549-966c-4431-b561-10f64b96acac" providerId="ADAL" clId="{3965FA74-BA46-3B41-B73C-3ACB9EDF7CAA}" dt="2021-10-02T21:54:30.062" v="6626" actId="478"/>
          <ac:picMkLst>
            <pc:docMk/>
            <pc:sldMk cId="3066899035" sldId="329"/>
            <ac:picMk id="33" creationId="{EA4D0F94-8926-0B4C-B33C-2AEB3226D6C2}"/>
          </ac:picMkLst>
        </pc:picChg>
        <pc:picChg chg="del">
          <ac:chgData name="Vladislav Yotkov" userId="8cbd7549-966c-4431-b561-10f64b96acac" providerId="ADAL" clId="{3965FA74-BA46-3B41-B73C-3ACB9EDF7CAA}" dt="2021-10-02T21:48:11.556" v="6522" actId="478"/>
          <ac:picMkLst>
            <pc:docMk/>
            <pc:sldMk cId="3066899035" sldId="329"/>
            <ac:picMk id="36" creationId="{884E56E4-F7D7-BF40-BCF3-10DB56B58042}"/>
          </ac:picMkLst>
        </pc:picChg>
        <pc:picChg chg="del">
          <ac:chgData name="Vladislav Yotkov" userId="8cbd7549-966c-4431-b561-10f64b96acac" providerId="ADAL" clId="{3965FA74-BA46-3B41-B73C-3ACB9EDF7CAA}" dt="2021-10-02T21:48:11.556" v="6522" actId="478"/>
          <ac:picMkLst>
            <pc:docMk/>
            <pc:sldMk cId="3066899035" sldId="329"/>
            <ac:picMk id="37" creationId="{F5373E16-B237-2247-8E68-CA770D30C8BA}"/>
          </ac:picMkLst>
        </pc:picChg>
        <pc:picChg chg="del">
          <ac:chgData name="Vladislav Yotkov" userId="8cbd7549-966c-4431-b561-10f64b96acac" providerId="ADAL" clId="{3965FA74-BA46-3B41-B73C-3ACB9EDF7CAA}" dt="2021-10-02T21:48:17.748" v="6525" actId="478"/>
          <ac:picMkLst>
            <pc:docMk/>
            <pc:sldMk cId="3066899035" sldId="329"/>
            <ac:picMk id="38" creationId="{4E16FF8E-6661-934A-A8B4-A7725DB36DB1}"/>
          </ac:picMkLst>
        </pc:picChg>
        <pc:picChg chg="mod">
          <ac:chgData name="Vladislav Yotkov" userId="8cbd7549-966c-4431-b561-10f64b96acac" providerId="ADAL" clId="{3965FA74-BA46-3B41-B73C-3ACB9EDF7CAA}" dt="2021-10-02T21:50:06.456" v="6536" actId="1076"/>
          <ac:picMkLst>
            <pc:docMk/>
            <pc:sldMk cId="3066899035" sldId="329"/>
            <ac:picMk id="40" creationId="{5B2A7726-DE60-3B41-827E-8EA593105759}"/>
          </ac:picMkLst>
        </pc:picChg>
        <pc:picChg chg="add mod">
          <ac:chgData name="Vladislav Yotkov" userId="8cbd7549-966c-4431-b561-10f64b96acac" providerId="ADAL" clId="{3965FA74-BA46-3B41-B73C-3ACB9EDF7CAA}" dt="2021-10-02T21:54:30.568" v="6627"/>
          <ac:picMkLst>
            <pc:docMk/>
            <pc:sldMk cId="3066899035" sldId="329"/>
            <ac:picMk id="41" creationId="{A4ABE82B-A32F-9E41-B3DF-600F7CE4A0AF}"/>
          </ac:picMkLst>
        </pc:picChg>
        <pc:picChg chg="add mod">
          <ac:chgData name="Vladislav Yotkov" userId="8cbd7549-966c-4431-b561-10f64b96acac" providerId="ADAL" clId="{3965FA74-BA46-3B41-B73C-3ACB9EDF7CAA}" dt="2021-10-02T21:54:30.568" v="6627"/>
          <ac:picMkLst>
            <pc:docMk/>
            <pc:sldMk cId="3066899035" sldId="329"/>
            <ac:picMk id="42" creationId="{4BE889E1-D1E2-7F4A-9CA1-15F89854AE31}"/>
          </ac:picMkLst>
        </pc:picChg>
        <pc:picChg chg="add mod">
          <ac:chgData name="Vladislav Yotkov" userId="8cbd7549-966c-4431-b561-10f64b96acac" providerId="ADAL" clId="{3965FA74-BA46-3B41-B73C-3ACB9EDF7CAA}" dt="2021-10-02T21:54:30.568" v="6627"/>
          <ac:picMkLst>
            <pc:docMk/>
            <pc:sldMk cId="3066899035" sldId="329"/>
            <ac:picMk id="43" creationId="{46D72D2B-C83D-2945-9F27-5A26DEF41A7C}"/>
          </ac:picMkLst>
        </pc:picChg>
        <pc:picChg chg="add mod">
          <ac:chgData name="Vladislav Yotkov" userId="8cbd7549-966c-4431-b561-10f64b96acac" providerId="ADAL" clId="{3965FA74-BA46-3B41-B73C-3ACB9EDF7CAA}" dt="2021-10-02T21:54:30.568" v="6627"/>
          <ac:picMkLst>
            <pc:docMk/>
            <pc:sldMk cId="3066899035" sldId="329"/>
            <ac:picMk id="44" creationId="{C06B786D-0F5D-EA49-B694-CA6FE6155F15}"/>
          </ac:picMkLst>
        </pc:picChg>
        <pc:picChg chg="add del mod">
          <ac:chgData name="Vladislav Yotkov" userId="8cbd7549-966c-4431-b561-10f64b96acac" providerId="ADAL" clId="{3965FA74-BA46-3B41-B73C-3ACB9EDF7CAA}" dt="2021-10-02T21:55:21.064" v="6706"/>
          <ac:picMkLst>
            <pc:docMk/>
            <pc:sldMk cId="3066899035" sldId="329"/>
            <ac:picMk id="46" creationId="{FB43924F-8D68-B843-BD65-9FB2F8CAB638}"/>
          </ac:picMkLst>
        </pc:picChg>
        <pc:picChg chg="add del mod">
          <ac:chgData name="Vladislav Yotkov" userId="8cbd7549-966c-4431-b561-10f64b96acac" providerId="ADAL" clId="{3965FA74-BA46-3B41-B73C-3ACB9EDF7CAA}" dt="2021-10-02T21:55:21.064" v="6706"/>
          <ac:picMkLst>
            <pc:docMk/>
            <pc:sldMk cId="3066899035" sldId="329"/>
            <ac:picMk id="47" creationId="{21A283AF-17A5-054B-AE66-40E0DC126D52}"/>
          </ac:picMkLst>
        </pc:picChg>
        <pc:picChg chg="add del mod">
          <ac:chgData name="Vladislav Yotkov" userId="8cbd7549-966c-4431-b561-10f64b96acac" providerId="ADAL" clId="{3965FA74-BA46-3B41-B73C-3ACB9EDF7CAA}" dt="2021-10-02T21:55:21.064" v="6706"/>
          <ac:picMkLst>
            <pc:docMk/>
            <pc:sldMk cId="3066899035" sldId="329"/>
            <ac:picMk id="48" creationId="{B4641FF1-61B0-B442-A276-A69F5AB4B63B}"/>
          </ac:picMkLst>
        </pc:picChg>
        <pc:cxnChg chg="mod">
          <ac:chgData name="Vladislav Yotkov" userId="8cbd7549-966c-4431-b561-10f64b96acac" providerId="ADAL" clId="{3965FA74-BA46-3B41-B73C-3ACB9EDF7CAA}" dt="2021-10-02T21:47:53.235" v="6521" actId="14100"/>
          <ac:cxnSpMkLst>
            <pc:docMk/>
            <pc:sldMk cId="3066899035" sldId="329"/>
            <ac:cxnSpMk id="24" creationId="{187695B2-0126-FD44-8097-45869F16D769}"/>
          </ac:cxnSpMkLst>
        </pc:cxnChg>
      </pc:sldChg>
      <pc:sldChg chg="new del">
        <pc:chgData name="Vladislav Yotkov" userId="8cbd7549-966c-4431-b561-10f64b96acac" providerId="ADAL" clId="{3965FA74-BA46-3B41-B73C-3ACB9EDF7CAA}" dt="2021-10-02T21:56:57.277" v="6725" actId="2696"/>
        <pc:sldMkLst>
          <pc:docMk/>
          <pc:sldMk cId="2830340251" sldId="330"/>
        </pc:sldMkLst>
      </pc:sldChg>
      <pc:sldChg chg="addSp delSp modSp add mod modAnim">
        <pc:chgData name="Vladislav Yotkov" userId="8cbd7549-966c-4431-b561-10f64b96acac" providerId="ADAL" clId="{3965FA74-BA46-3B41-B73C-3ACB9EDF7CAA}" dt="2021-10-05T22:34:12.602" v="9521" actId="1037"/>
        <pc:sldMkLst>
          <pc:docMk/>
          <pc:sldMk cId="3588889710" sldId="330"/>
        </pc:sldMkLst>
        <pc:spChg chg="mod">
          <ac:chgData name="Vladislav Yotkov" userId="8cbd7549-966c-4431-b561-10f64b96acac" providerId="ADAL" clId="{3965FA74-BA46-3B41-B73C-3ACB9EDF7CAA}" dt="2021-10-02T21:57:33.428" v="6728" actId="20577"/>
          <ac:spMkLst>
            <pc:docMk/>
            <pc:sldMk cId="3588889710" sldId="330"/>
            <ac:spMk id="30" creationId="{B1B2276C-832F-664D-AA72-767022E185B6}"/>
          </ac:spMkLst>
        </pc:spChg>
        <pc:spChg chg="mod">
          <ac:chgData name="Vladislav Yotkov" userId="8cbd7549-966c-4431-b561-10f64b96acac" providerId="ADAL" clId="{3965FA74-BA46-3B41-B73C-3ACB9EDF7CAA}" dt="2021-10-02T21:57:45.302" v="6729" actId="14100"/>
          <ac:spMkLst>
            <pc:docMk/>
            <pc:sldMk cId="3588889710" sldId="330"/>
            <ac:spMk id="31" creationId="{E06676BB-CBBB-A243-98AF-5AF537EB2C6F}"/>
          </ac:spMkLst>
        </pc:spChg>
        <pc:spChg chg="add mod">
          <ac:chgData name="Vladislav Yotkov" userId="8cbd7549-966c-4431-b561-10f64b96acac" providerId="ADAL" clId="{3965FA74-BA46-3B41-B73C-3ACB9EDF7CAA}" dt="2021-10-05T22:34:04.586" v="9504" actId="14100"/>
          <ac:spMkLst>
            <pc:docMk/>
            <pc:sldMk cId="3588889710" sldId="330"/>
            <ac:spMk id="39" creationId="{B5C7FE6B-EBD3-9444-BF24-3CA0599D17E9}"/>
          </ac:spMkLst>
        </pc:spChg>
        <pc:spChg chg="add mod">
          <ac:chgData name="Vladislav Yotkov" userId="8cbd7549-966c-4431-b561-10f64b96acac" providerId="ADAL" clId="{3965FA74-BA46-3B41-B73C-3ACB9EDF7CAA}" dt="2021-10-05T22:34:12.602" v="9521" actId="1037"/>
          <ac:spMkLst>
            <pc:docMk/>
            <pc:sldMk cId="3588889710" sldId="330"/>
            <ac:spMk id="40" creationId="{5DDC78BE-F7ED-BB45-A544-2D1C569D7E00}"/>
          </ac:spMkLst>
        </pc:spChg>
        <pc:picChg chg="add mod modCrop">
          <ac:chgData name="Vladislav Yotkov" userId="8cbd7549-966c-4431-b561-10f64b96acac" providerId="ADAL" clId="{3965FA74-BA46-3B41-B73C-3ACB9EDF7CAA}" dt="2021-10-02T21:59:24.553" v="6735" actId="732"/>
          <ac:picMkLst>
            <pc:docMk/>
            <pc:sldMk cId="3588889710" sldId="330"/>
            <ac:picMk id="3" creationId="{050EE42E-3195-CD46-B802-7BA9637A8A34}"/>
          </ac:picMkLst>
        </pc:picChg>
        <pc:picChg chg="add mod">
          <ac:chgData name="Vladislav Yotkov" userId="8cbd7549-966c-4431-b561-10f64b96acac" providerId="ADAL" clId="{3965FA74-BA46-3B41-B73C-3ACB9EDF7CAA}" dt="2021-10-02T21:59:31.879" v="6740" actId="1037"/>
          <ac:picMkLst>
            <pc:docMk/>
            <pc:sldMk cId="3588889710" sldId="330"/>
            <ac:picMk id="23" creationId="{EBAEF21B-4D2F-5746-B4D5-49F61657E652}"/>
          </ac:picMkLst>
        </pc:picChg>
        <pc:picChg chg="del">
          <ac:chgData name="Vladislav Yotkov" userId="8cbd7549-966c-4431-b561-10f64b96acac" providerId="ADAL" clId="{3965FA74-BA46-3B41-B73C-3ACB9EDF7CAA}" dt="2021-10-02T21:58:43.593" v="6731" actId="478"/>
          <ac:picMkLst>
            <pc:docMk/>
            <pc:sldMk cId="3588889710" sldId="330"/>
            <ac:picMk id="36" creationId="{884E56E4-F7D7-BF40-BCF3-10DB56B58042}"/>
          </ac:picMkLst>
        </pc:picChg>
        <pc:picChg chg="del">
          <ac:chgData name="Vladislav Yotkov" userId="8cbd7549-966c-4431-b561-10f64b96acac" providerId="ADAL" clId="{3965FA74-BA46-3B41-B73C-3ACB9EDF7CAA}" dt="2021-10-02T21:58:43.593" v="6731" actId="478"/>
          <ac:picMkLst>
            <pc:docMk/>
            <pc:sldMk cId="3588889710" sldId="330"/>
            <ac:picMk id="37" creationId="{F5373E16-B237-2247-8E68-CA770D30C8BA}"/>
          </ac:picMkLst>
        </pc:picChg>
        <pc:picChg chg="del">
          <ac:chgData name="Vladislav Yotkov" userId="8cbd7549-966c-4431-b561-10f64b96acac" providerId="ADAL" clId="{3965FA74-BA46-3B41-B73C-3ACB9EDF7CAA}" dt="2021-10-02T21:58:43.593" v="6731" actId="478"/>
          <ac:picMkLst>
            <pc:docMk/>
            <pc:sldMk cId="3588889710" sldId="330"/>
            <ac:picMk id="38" creationId="{4E16FF8E-6661-934A-A8B4-A7725DB36DB1}"/>
          </ac:picMkLst>
        </pc:picChg>
        <pc:cxnChg chg="mod">
          <ac:chgData name="Vladislav Yotkov" userId="8cbd7549-966c-4431-b561-10f64b96acac" providerId="ADAL" clId="{3965FA74-BA46-3B41-B73C-3ACB9EDF7CAA}" dt="2021-10-02T21:58:40.090" v="6730" actId="14100"/>
          <ac:cxnSpMkLst>
            <pc:docMk/>
            <pc:sldMk cId="3588889710" sldId="330"/>
            <ac:cxnSpMk id="24" creationId="{187695B2-0126-FD44-8097-45869F16D769}"/>
          </ac:cxnSpMkLst>
        </pc:cxnChg>
      </pc:sldChg>
      <pc:sldChg chg="addSp delSp modSp new mod modNotesTx">
        <pc:chgData name="Vladislav Yotkov" userId="8cbd7549-966c-4431-b561-10f64b96acac" providerId="ADAL" clId="{3965FA74-BA46-3B41-B73C-3ACB9EDF7CAA}" dt="2021-10-05T22:20:35.933" v="9459" actId="20577"/>
        <pc:sldMkLst>
          <pc:docMk/>
          <pc:sldMk cId="2235805270" sldId="331"/>
        </pc:sldMkLst>
        <pc:spChg chg="mod">
          <ac:chgData name="Vladislav Yotkov" userId="8cbd7549-966c-4431-b561-10f64b96acac" providerId="ADAL" clId="{3965FA74-BA46-3B41-B73C-3ACB9EDF7CAA}" dt="2021-10-02T22:01:36.754" v="6760" actId="313"/>
          <ac:spMkLst>
            <pc:docMk/>
            <pc:sldMk cId="2235805270" sldId="331"/>
            <ac:spMk id="2" creationId="{4F13E54F-D583-BB47-86B2-7E68A0515759}"/>
          </ac:spMkLst>
        </pc:spChg>
        <pc:spChg chg="mod">
          <ac:chgData name="Vladislav Yotkov" userId="8cbd7549-966c-4431-b561-10f64b96acac" providerId="ADAL" clId="{3965FA74-BA46-3B41-B73C-3ACB9EDF7CAA}" dt="2021-10-03T15:29:12.994" v="8708" actId="20577"/>
          <ac:spMkLst>
            <pc:docMk/>
            <pc:sldMk cId="2235805270" sldId="331"/>
            <ac:spMk id="3" creationId="{18BC1384-8546-894F-AB29-3D6134CF846A}"/>
          </ac:spMkLst>
        </pc:spChg>
        <pc:picChg chg="add del mod">
          <ac:chgData name="Vladislav Yotkov" userId="8cbd7549-966c-4431-b561-10f64b96acac" providerId="ADAL" clId="{3965FA74-BA46-3B41-B73C-3ACB9EDF7CAA}" dt="2021-10-02T22:13:34.680" v="6985" actId="478"/>
          <ac:picMkLst>
            <pc:docMk/>
            <pc:sldMk cId="2235805270" sldId="331"/>
            <ac:picMk id="5" creationId="{791325D6-2650-C743-95ED-1029A8CC6872}"/>
          </ac:picMkLst>
        </pc:picChg>
        <pc:picChg chg="add mod">
          <ac:chgData name="Vladislav Yotkov" userId="8cbd7549-966c-4431-b561-10f64b96acac" providerId="ADAL" clId="{3965FA74-BA46-3B41-B73C-3ACB9EDF7CAA}" dt="2021-10-03T15:29:25.688" v="8719" actId="1035"/>
          <ac:picMkLst>
            <pc:docMk/>
            <pc:sldMk cId="2235805270" sldId="331"/>
            <ac:picMk id="5" creationId="{8A4DBE99-2E57-DC46-BA58-98CD8411857C}"/>
          </ac:picMkLst>
        </pc:picChg>
        <pc:picChg chg="add del mod">
          <ac:chgData name="Vladislav Yotkov" userId="8cbd7549-966c-4431-b561-10f64b96acac" providerId="ADAL" clId="{3965FA74-BA46-3B41-B73C-3ACB9EDF7CAA}" dt="2021-10-02T22:13:48.352" v="7007" actId="478"/>
          <ac:picMkLst>
            <pc:docMk/>
            <pc:sldMk cId="2235805270" sldId="331"/>
            <ac:picMk id="6" creationId="{8409D193-76BF-7A4A-98A3-F70EC76FCEB1}"/>
          </ac:picMkLst>
        </pc:picChg>
        <pc:picChg chg="add del mod">
          <ac:chgData name="Vladislav Yotkov" userId="8cbd7549-966c-4431-b561-10f64b96acac" providerId="ADAL" clId="{3965FA74-BA46-3B41-B73C-3ACB9EDF7CAA}" dt="2021-10-02T22:18:40.405" v="7014" actId="478"/>
          <ac:picMkLst>
            <pc:docMk/>
            <pc:sldMk cId="2235805270" sldId="331"/>
            <ac:picMk id="7" creationId="{2EA833DD-4062-F44E-BB39-7FCDB55CFF72}"/>
          </ac:picMkLst>
        </pc:picChg>
        <pc:picChg chg="add del mod">
          <ac:chgData name="Vladislav Yotkov" userId="8cbd7549-966c-4431-b561-10f64b96acac" providerId="ADAL" clId="{3965FA74-BA46-3B41-B73C-3ACB9EDF7CAA}" dt="2021-10-02T22:18:38.768" v="7013" actId="478"/>
          <ac:picMkLst>
            <pc:docMk/>
            <pc:sldMk cId="2235805270" sldId="331"/>
            <ac:picMk id="8" creationId="{D781A174-E5BB-994F-BD0A-BAFFA6588EB6}"/>
          </ac:picMkLst>
        </pc:picChg>
        <pc:picChg chg="add mod">
          <ac:chgData name="Vladislav Yotkov" userId="8cbd7549-966c-4431-b561-10f64b96acac" providerId="ADAL" clId="{3965FA74-BA46-3B41-B73C-3ACB9EDF7CAA}" dt="2021-10-02T22:19:11.519" v="7019" actId="1076"/>
          <ac:picMkLst>
            <pc:docMk/>
            <pc:sldMk cId="2235805270" sldId="331"/>
            <ac:picMk id="9" creationId="{F1AE7411-B8B6-8340-9506-4E8006ED5C24}"/>
          </ac:picMkLst>
        </pc:picChg>
        <pc:picChg chg="add mod">
          <ac:chgData name="Vladislav Yotkov" userId="8cbd7549-966c-4431-b561-10f64b96acac" providerId="ADAL" clId="{3965FA74-BA46-3B41-B73C-3ACB9EDF7CAA}" dt="2021-10-02T22:19:36.894" v="7022" actId="1076"/>
          <ac:picMkLst>
            <pc:docMk/>
            <pc:sldMk cId="2235805270" sldId="331"/>
            <ac:picMk id="10" creationId="{E4DC9C55-1921-6B49-9F65-AC4BCA341F1E}"/>
          </ac:picMkLst>
        </pc:picChg>
        <pc:picChg chg="add mod">
          <ac:chgData name="Vladislav Yotkov" userId="8cbd7549-966c-4431-b561-10f64b96acac" providerId="ADAL" clId="{3965FA74-BA46-3B41-B73C-3ACB9EDF7CAA}" dt="2021-10-03T15:29:25.688" v="8719" actId="1035"/>
          <ac:picMkLst>
            <pc:docMk/>
            <pc:sldMk cId="2235805270" sldId="331"/>
            <ac:picMk id="11" creationId="{AF23084A-6C7B-7D49-BB85-0568031A8C8A}"/>
          </ac:picMkLst>
        </pc:picChg>
      </pc:sldChg>
      <pc:sldChg chg="add del ord">
        <pc:chgData name="Vladislav Yotkov" userId="8cbd7549-966c-4431-b561-10f64b96acac" providerId="ADAL" clId="{3965FA74-BA46-3B41-B73C-3ACB9EDF7CAA}" dt="2021-10-03T08:01:12.551" v="7371" actId="2696"/>
        <pc:sldMkLst>
          <pc:docMk/>
          <pc:sldMk cId="1976653176" sldId="332"/>
        </pc:sldMkLst>
      </pc:sldChg>
      <pc:sldChg chg="modSp new mod">
        <pc:chgData name="Vladislav Yotkov" userId="8cbd7549-966c-4431-b561-10f64b96acac" providerId="ADAL" clId="{3965FA74-BA46-3B41-B73C-3ACB9EDF7CAA}" dt="2021-10-03T08:16:11.511" v="8073" actId="14100"/>
        <pc:sldMkLst>
          <pc:docMk/>
          <pc:sldMk cId="2008691473" sldId="332"/>
        </pc:sldMkLst>
        <pc:spChg chg="mod">
          <ac:chgData name="Vladislav Yotkov" userId="8cbd7549-966c-4431-b561-10f64b96acac" providerId="ADAL" clId="{3965FA74-BA46-3B41-B73C-3ACB9EDF7CAA}" dt="2021-10-03T08:16:11.511" v="8073" actId="14100"/>
          <ac:spMkLst>
            <pc:docMk/>
            <pc:sldMk cId="2008691473" sldId="332"/>
            <ac:spMk id="2" creationId="{B4BC1D1B-3388-9641-85C3-8E1012CDE170}"/>
          </ac:spMkLst>
        </pc:spChg>
        <pc:spChg chg="mod">
          <ac:chgData name="Vladislav Yotkov" userId="8cbd7549-966c-4431-b561-10f64b96acac" providerId="ADAL" clId="{3965FA74-BA46-3B41-B73C-3ACB9EDF7CAA}" dt="2021-10-03T08:16:07.806" v="8072" actId="20577"/>
          <ac:spMkLst>
            <pc:docMk/>
            <pc:sldMk cId="2008691473" sldId="332"/>
            <ac:spMk id="3" creationId="{D99B5699-84D8-284E-897D-5F9031F04258}"/>
          </ac:spMkLst>
        </pc:spChg>
      </pc:sldChg>
      <pc:sldChg chg="addSp delSp modSp new mod">
        <pc:chgData name="Vladislav Yotkov" userId="8cbd7549-966c-4431-b561-10f64b96acac" providerId="ADAL" clId="{3965FA74-BA46-3B41-B73C-3ACB9EDF7CAA}" dt="2021-10-03T09:06:54.271" v="8216" actId="14100"/>
        <pc:sldMkLst>
          <pc:docMk/>
          <pc:sldMk cId="878829362" sldId="333"/>
        </pc:sldMkLst>
        <pc:spChg chg="del">
          <ac:chgData name="Vladislav Yotkov" userId="8cbd7549-966c-4431-b561-10f64b96acac" providerId="ADAL" clId="{3965FA74-BA46-3B41-B73C-3ACB9EDF7CAA}" dt="2021-10-03T09:03:59.511" v="8165" actId="26606"/>
          <ac:spMkLst>
            <pc:docMk/>
            <pc:sldMk cId="878829362" sldId="333"/>
            <ac:spMk id="2" creationId="{2ABFB6E0-386A-6D44-9803-E07085239EDD}"/>
          </ac:spMkLst>
        </pc:spChg>
        <pc:spChg chg="del">
          <ac:chgData name="Vladislav Yotkov" userId="8cbd7549-966c-4431-b561-10f64b96acac" providerId="ADAL" clId="{3965FA74-BA46-3B41-B73C-3ACB9EDF7CAA}" dt="2021-10-03T09:03:59.511" v="8165" actId="26606"/>
          <ac:spMkLst>
            <pc:docMk/>
            <pc:sldMk cId="878829362" sldId="333"/>
            <ac:spMk id="3" creationId="{01A0FF02-49E2-AD47-9AC3-9F3DE0CA34F0}"/>
          </ac:spMkLst>
        </pc:spChg>
        <pc:spChg chg="mod ord">
          <ac:chgData name="Vladislav Yotkov" userId="8cbd7549-966c-4431-b561-10f64b96acac" providerId="ADAL" clId="{3965FA74-BA46-3B41-B73C-3ACB9EDF7CAA}" dt="2021-10-03T09:05:37.715" v="8201" actId="26606"/>
          <ac:spMkLst>
            <pc:docMk/>
            <pc:sldMk cId="878829362" sldId="333"/>
            <ac:spMk id="4" creationId="{17AD4F65-203E-264C-9E75-9ED6EBEA42E6}"/>
          </ac:spMkLst>
        </pc:spChg>
        <pc:spChg chg="add mod">
          <ac:chgData name="Vladislav Yotkov" userId="8cbd7549-966c-4431-b561-10f64b96acac" providerId="ADAL" clId="{3965FA74-BA46-3B41-B73C-3ACB9EDF7CAA}" dt="2021-10-03T09:06:11.705" v="8212" actId="1076"/>
          <ac:spMkLst>
            <pc:docMk/>
            <pc:sldMk cId="878829362" sldId="333"/>
            <ac:spMk id="5" creationId="{7A2102B0-9446-064D-8191-BA6F1EE10E6C}"/>
          </ac:spMkLst>
        </pc:spChg>
        <pc:spChg chg="add mod">
          <ac:chgData name="Vladislav Yotkov" userId="8cbd7549-966c-4431-b561-10f64b96acac" providerId="ADAL" clId="{3965FA74-BA46-3B41-B73C-3ACB9EDF7CAA}" dt="2021-10-03T09:06:54.271" v="8216" actId="14100"/>
          <ac:spMkLst>
            <pc:docMk/>
            <pc:sldMk cId="878829362" sldId="333"/>
            <ac:spMk id="71" creationId="{1F77099E-F221-427B-B0BB-D5704A180FDC}"/>
          </ac:spMkLst>
        </pc:spChg>
        <pc:picChg chg="add del mod">
          <ac:chgData name="Vladislav Yotkov" userId="8cbd7549-966c-4431-b561-10f64b96acac" providerId="ADAL" clId="{3965FA74-BA46-3B41-B73C-3ACB9EDF7CAA}" dt="2021-10-03T09:05:23.998" v="8181" actId="478"/>
          <ac:picMkLst>
            <pc:docMk/>
            <pc:sldMk cId="878829362" sldId="333"/>
            <ac:picMk id="2050" creationId="{AF9CEC3A-9208-E34A-9565-B84417F60ABC}"/>
          </ac:picMkLst>
        </pc:picChg>
        <pc:picChg chg="add mod">
          <ac:chgData name="Vladislav Yotkov" userId="8cbd7549-966c-4431-b561-10f64b96acac" providerId="ADAL" clId="{3965FA74-BA46-3B41-B73C-3ACB9EDF7CAA}" dt="2021-10-03T09:05:37.715" v="8201" actId="26606"/>
          <ac:picMkLst>
            <pc:docMk/>
            <pc:sldMk cId="878829362" sldId="333"/>
            <ac:picMk id="2052" creationId="{26C9DD5B-3317-9D4E-ACC9-C4C3E9521D46}"/>
          </ac:picMkLst>
        </pc:picChg>
      </pc:sldChg>
      <pc:sldChg chg="new del">
        <pc:chgData name="Vladislav Yotkov" userId="8cbd7549-966c-4431-b561-10f64b96acac" providerId="ADAL" clId="{3965FA74-BA46-3B41-B73C-3ACB9EDF7CAA}" dt="2021-10-05T18:42:56.400" v="8721" actId="2696"/>
        <pc:sldMkLst>
          <pc:docMk/>
          <pc:sldMk cId="352056974" sldId="334"/>
        </pc:sldMkLst>
      </pc:sldChg>
      <pc:sldChg chg="add">
        <pc:chgData name="Vladislav Yotkov" userId="8cbd7549-966c-4431-b561-10f64b96acac" providerId="ADAL" clId="{3965FA74-BA46-3B41-B73C-3ACB9EDF7CAA}" dt="2021-10-05T21:41:35.360" v="9380"/>
        <pc:sldMkLst>
          <pc:docMk/>
          <pc:sldMk cId="875123802"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07E8A-7992-E84F-BA52-804DA2980379}" type="datetimeFigureOut">
              <a:rPr lang="en-US" smtClean="0"/>
              <a:t>10/3/21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656DD-7277-E34D-BF11-D65005CBC382}" type="slidenum">
              <a:rPr lang="en-US" smtClean="0"/>
              <a:t>‹#›</a:t>
            </a:fld>
            <a:endParaRPr lang="en-US"/>
          </a:p>
        </p:txBody>
      </p:sp>
    </p:spTree>
    <p:extLst>
      <p:ext uri="{BB962C8B-B14F-4D97-AF65-F5344CB8AC3E}">
        <p14:creationId xmlns:p14="http://schemas.microsoft.com/office/powerpoint/2010/main" val="52623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CNNs are important to be studied due to their extensive use in feature detection in images. To appreciate this, note that CNNs support detection of medical issues like cancer and tumors.</a:t>
            </a:r>
          </a:p>
          <a:p>
            <a:endParaRPr lang="en-US" dirty="0"/>
          </a:p>
          <a:p>
            <a:r>
              <a:rPr lang="en-US" dirty="0"/>
              <a:t>As in this example, </a:t>
            </a:r>
            <a:r>
              <a:rPr lang="en-US" dirty="0" err="1"/>
              <a:t>AlexNet</a:t>
            </a:r>
            <a:r>
              <a:rPr lang="en-US" dirty="0"/>
              <a:t> is trained and utilized to recognize breast cancer with an accuracy of 87.2%. To achieve this remarkable score, the CNN is combined with an SVM, connected to the final dense layer for better classification. </a:t>
            </a:r>
          </a:p>
          <a:p>
            <a:endParaRPr lang="en-US" dirty="0"/>
          </a:p>
          <a:p>
            <a:r>
              <a:rPr lang="en-US" dirty="0"/>
              <a:t>On the right, you see a histogram representation of the image, with each bin corresponding to a grey scale value from white to black, widely used in Image Processing.</a:t>
            </a:r>
          </a:p>
        </p:txBody>
      </p:sp>
      <p:sp>
        <p:nvSpPr>
          <p:cNvPr id="4" name="Slide Number Placeholder 3"/>
          <p:cNvSpPr>
            <a:spLocks noGrp="1"/>
          </p:cNvSpPr>
          <p:nvPr>
            <p:ph type="sldNum" sz="quarter" idx="5"/>
          </p:nvPr>
        </p:nvSpPr>
        <p:spPr/>
        <p:txBody>
          <a:bodyPr/>
          <a:lstStyle/>
          <a:p>
            <a:fld id="{A30656DD-7277-E34D-BF11-D65005CBC382}" type="slidenum">
              <a:rPr lang="en-US" smtClean="0"/>
              <a:t>3</a:t>
            </a:fld>
            <a:endParaRPr lang="en-US"/>
          </a:p>
        </p:txBody>
      </p:sp>
    </p:spTree>
    <p:extLst>
      <p:ext uri="{BB962C8B-B14F-4D97-AF65-F5344CB8AC3E}">
        <p14:creationId xmlns:p14="http://schemas.microsoft.com/office/powerpoint/2010/main" val="239233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Layers depend on the previous ones.</a:t>
            </a:r>
          </a:p>
        </p:txBody>
      </p:sp>
      <p:sp>
        <p:nvSpPr>
          <p:cNvPr id="4" name="Slide Number Placeholder 3"/>
          <p:cNvSpPr>
            <a:spLocks noGrp="1"/>
          </p:cNvSpPr>
          <p:nvPr>
            <p:ph type="sldNum" sz="quarter" idx="5"/>
          </p:nvPr>
        </p:nvSpPr>
        <p:spPr/>
        <p:txBody>
          <a:bodyPr/>
          <a:lstStyle/>
          <a:p>
            <a:fld id="{A30656DD-7277-E34D-BF11-D65005CBC382}" type="slidenum">
              <a:rPr lang="en-US" smtClean="0"/>
              <a:t>25</a:t>
            </a:fld>
            <a:endParaRPr lang="en-US"/>
          </a:p>
        </p:txBody>
      </p:sp>
    </p:spTree>
    <p:extLst>
      <p:ext uri="{BB962C8B-B14F-4D97-AF65-F5344CB8AC3E}">
        <p14:creationId xmlns:p14="http://schemas.microsoft.com/office/powerpoint/2010/main" val="338919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AdaGrad</a:t>
            </a:r>
            <a:r>
              <a:rPr lang="en-US" dirty="0"/>
              <a:t> changes the learning rate over time as more gradients are being calculated and added to the summation which </a:t>
            </a:r>
            <a:r>
              <a:rPr lang="en-US" b="1" i="1" dirty="0"/>
              <a:t>decreases </a:t>
            </a:r>
            <a:r>
              <a:rPr lang="en-US" b="0" i="0" dirty="0"/>
              <a:t>the learning rate over time. Thus, initially we would take big leaps in finding the global minima, and slow down as we get closer.</a:t>
            </a:r>
          </a:p>
          <a:p>
            <a:endParaRPr lang="en-US" b="0" i="0" dirty="0"/>
          </a:p>
          <a:p>
            <a:r>
              <a:rPr lang="en-US" b="0" i="0" dirty="0"/>
              <a:t>Root mean squared prop</a:t>
            </a:r>
            <a:endParaRPr lang="en-US" b="1" i="1" dirty="0"/>
          </a:p>
        </p:txBody>
      </p:sp>
      <p:sp>
        <p:nvSpPr>
          <p:cNvPr id="4" name="Slide Number Placeholder 3"/>
          <p:cNvSpPr>
            <a:spLocks noGrp="1"/>
          </p:cNvSpPr>
          <p:nvPr>
            <p:ph type="sldNum" sz="quarter" idx="5"/>
          </p:nvPr>
        </p:nvSpPr>
        <p:spPr/>
        <p:txBody>
          <a:bodyPr/>
          <a:lstStyle/>
          <a:p>
            <a:fld id="{A30656DD-7277-E34D-BF11-D65005CBC382}" type="slidenum">
              <a:rPr lang="en-US" smtClean="0"/>
              <a:t>30</a:t>
            </a:fld>
            <a:endParaRPr lang="en-US"/>
          </a:p>
        </p:txBody>
      </p:sp>
    </p:spTree>
    <p:extLst>
      <p:ext uri="{BB962C8B-B14F-4D97-AF65-F5344CB8AC3E}">
        <p14:creationId xmlns:p14="http://schemas.microsoft.com/office/powerpoint/2010/main" val="2122199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Lenet-5 has an error rate of 0.95%.</a:t>
            </a:r>
          </a:p>
          <a:p>
            <a:endParaRPr lang="en-US" dirty="0"/>
          </a:p>
          <a:p>
            <a:r>
              <a:rPr lang="en-US" dirty="0"/>
              <a:t>The newer model adds in more feature maps, a fully-connected layer to the output, uses average pooling. /Currently it the max pooling is more preferable due to the filtering the strongest value of the receptive field, which results in a higher gradient during backprop./</a:t>
            </a:r>
          </a:p>
        </p:txBody>
      </p:sp>
      <p:sp>
        <p:nvSpPr>
          <p:cNvPr id="4" name="Slide Number Placeholder 3"/>
          <p:cNvSpPr>
            <a:spLocks noGrp="1"/>
          </p:cNvSpPr>
          <p:nvPr>
            <p:ph type="sldNum" sz="quarter" idx="5"/>
          </p:nvPr>
        </p:nvSpPr>
        <p:spPr/>
        <p:txBody>
          <a:bodyPr/>
          <a:lstStyle/>
          <a:p>
            <a:fld id="{A30656DD-7277-E34D-BF11-D65005CBC382}" type="slidenum">
              <a:rPr lang="en-US" smtClean="0"/>
              <a:t>31</a:t>
            </a:fld>
            <a:endParaRPr lang="en-US"/>
          </a:p>
        </p:txBody>
      </p:sp>
    </p:spTree>
    <p:extLst>
      <p:ext uri="{BB962C8B-B14F-4D97-AF65-F5344CB8AC3E}">
        <p14:creationId xmlns:p14="http://schemas.microsoft.com/office/powerpoint/2010/main" val="298716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CaffeNet</a:t>
            </a:r>
            <a:r>
              <a:rPr lang="en-GB" sz="1200" b="0" i="0" u="none" strike="noStrike" kern="1200" dirty="0">
                <a:solidFill>
                  <a:schemeClr val="tx1"/>
                </a:solidFill>
                <a:effectLst/>
                <a:latin typeface="+mn-lt"/>
                <a:ea typeface="+mn-ea"/>
                <a:cs typeface="+mn-cs"/>
              </a:rPr>
              <a:t> is the single GPU version of </a:t>
            </a:r>
            <a:r>
              <a:rPr lang="en-GB" sz="1200" b="0" i="0" u="none" strike="noStrike" kern="1200" dirty="0" err="1">
                <a:solidFill>
                  <a:schemeClr val="tx1"/>
                </a:solidFill>
                <a:effectLst/>
                <a:latin typeface="+mn-lt"/>
                <a:ea typeface="+mn-ea"/>
                <a:cs typeface="+mn-cs"/>
              </a:rPr>
              <a:t>AlexNet</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Before </a:t>
            </a:r>
            <a:r>
              <a:rPr lang="en-GB" sz="1200" b="0" i="0" u="none" strike="noStrike" kern="1200" dirty="0" err="1">
                <a:solidFill>
                  <a:schemeClr val="tx1"/>
                </a:solidFill>
                <a:effectLst/>
                <a:latin typeface="+mn-lt"/>
                <a:ea typeface="+mn-ea"/>
                <a:cs typeface="+mn-cs"/>
              </a:rPr>
              <a:t>Alexnet</a:t>
            </a:r>
            <a:r>
              <a:rPr lang="en-GB" sz="1200" b="0" i="0" u="none" strike="noStrike" kern="1200" dirty="0">
                <a:solidFill>
                  <a:schemeClr val="tx1"/>
                </a:solidFill>
                <a:effectLst/>
                <a:latin typeface="+mn-lt"/>
                <a:ea typeface="+mn-ea"/>
                <a:cs typeface="+mn-cs"/>
              </a:rPr>
              <a:t>, Tanh was used. </a:t>
            </a:r>
            <a:r>
              <a:rPr lang="en-GB" sz="1200" b="1" i="0" u="none" strike="noStrike" kern="1200" dirty="0" err="1">
                <a:solidFill>
                  <a:schemeClr val="tx1"/>
                </a:solidFill>
                <a:effectLst/>
                <a:latin typeface="+mn-lt"/>
                <a:ea typeface="+mn-ea"/>
                <a:cs typeface="+mn-cs"/>
              </a:rPr>
              <a:t>ReLU</a:t>
            </a:r>
            <a:r>
              <a:rPr lang="en-GB" sz="1200" b="1" i="0" u="none" strike="noStrike" kern="1200" dirty="0">
                <a:solidFill>
                  <a:schemeClr val="tx1"/>
                </a:solidFill>
                <a:effectLst/>
                <a:latin typeface="+mn-lt"/>
                <a:ea typeface="+mn-ea"/>
                <a:cs typeface="+mn-cs"/>
              </a:rPr>
              <a:t> is introduced in </a:t>
            </a:r>
            <a:r>
              <a:rPr lang="en-GB" sz="1200" b="1" i="0" u="none" strike="noStrike" kern="1200" dirty="0" err="1">
                <a:solidFill>
                  <a:schemeClr val="tx1"/>
                </a:solidFill>
                <a:effectLst/>
                <a:latin typeface="+mn-lt"/>
                <a:ea typeface="+mn-ea"/>
                <a:cs typeface="+mn-cs"/>
              </a:rPr>
              <a:t>AlexNet</a:t>
            </a:r>
            <a:r>
              <a:rPr lang="en-GB" sz="1200" b="1" i="0" u="none" strike="noStrike" kern="1200" dirty="0">
                <a:solidFill>
                  <a:schemeClr val="tx1"/>
                </a:solidFill>
                <a:effectLst/>
                <a:latin typeface="+mn-lt"/>
                <a:ea typeface="+mn-ea"/>
                <a:cs typeface="+mn-cs"/>
              </a:rPr>
              <a:t>.</a:t>
            </a:r>
            <a:br>
              <a:rPr lang="en-GB" dirty="0"/>
            </a:br>
            <a:r>
              <a:rPr lang="en-GB" sz="1200" b="0" i="0" u="none" strike="noStrike" kern="1200" dirty="0">
                <a:solidFill>
                  <a:schemeClr val="tx1"/>
                </a:solidFill>
                <a:effectLst/>
                <a:latin typeface="+mn-lt"/>
                <a:ea typeface="+mn-ea"/>
                <a:cs typeface="+mn-cs"/>
              </a:rPr>
              <a:t>And </a:t>
            </a:r>
            <a:r>
              <a:rPr lang="en-GB" sz="1200" b="1" i="0" u="none" strike="noStrike" kern="1200" dirty="0" err="1">
                <a:solidFill>
                  <a:schemeClr val="tx1"/>
                </a:solidFill>
                <a:effectLst/>
                <a:latin typeface="+mn-lt"/>
                <a:ea typeface="+mn-ea"/>
                <a:cs typeface="+mn-cs"/>
              </a:rPr>
              <a:t>ReLU</a:t>
            </a:r>
            <a:r>
              <a:rPr lang="en-GB" sz="1200" b="1" i="0" u="none" strike="noStrike" kern="1200" dirty="0">
                <a:solidFill>
                  <a:schemeClr val="tx1"/>
                </a:solidFill>
                <a:effectLst/>
                <a:latin typeface="+mn-lt"/>
                <a:ea typeface="+mn-ea"/>
                <a:cs typeface="+mn-cs"/>
              </a:rPr>
              <a:t> is six times faster than Tanh</a:t>
            </a:r>
            <a:r>
              <a:rPr lang="en-GB" sz="1200" b="0" i="0" u="none" strike="noStrike" kern="1200" dirty="0">
                <a:solidFill>
                  <a:schemeClr val="tx1"/>
                </a:solidFill>
                <a:effectLst/>
                <a:latin typeface="+mn-lt"/>
                <a:ea typeface="+mn-ea"/>
                <a:cs typeface="+mn-cs"/>
              </a:rPr>
              <a:t> to reach 25% training error rate.</a:t>
            </a:r>
            <a:endParaRPr lang="en-US" dirty="0"/>
          </a:p>
        </p:txBody>
      </p:sp>
      <p:sp>
        <p:nvSpPr>
          <p:cNvPr id="4" name="Slide Number Placeholder 3"/>
          <p:cNvSpPr>
            <a:spLocks noGrp="1"/>
          </p:cNvSpPr>
          <p:nvPr>
            <p:ph type="sldNum" sz="quarter" idx="5"/>
          </p:nvPr>
        </p:nvSpPr>
        <p:spPr/>
        <p:txBody>
          <a:bodyPr/>
          <a:lstStyle/>
          <a:p>
            <a:fld id="{A30656DD-7277-E34D-BF11-D65005CBC382}" type="slidenum">
              <a:rPr lang="en-US" smtClean="0"/>
              <a:t>32</a:t>
            </a:fld>
            <a:endParaRPr lang="en-US"/>
          </a:p>
        </p:txBody>
      </p:sp>
    </p:spTree>
    <p:extLst>
      <p:ext uri="{BB962C8B-B14F-4D97-AF65-F5344CB8AC3E}">
        <p14:creationId xmlns:p14="http://schemas.microsoft.com/office/powerpoint/2010/main" val="384955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Equivariance applies to simple transformations like translation.</a:t>
            </a:r>
          </a:p>
          <a:p>
            <a:endParaRPr lang="en-US" dirty="0"/>
          </a:p>
          <a:p>
            <a:r>
              <a:rPr lang="en-US" dirty="0"/>
              <a:t>For approximated invariance we utilize the pooling layer.</a:t>
            </a:r>
          </a:p>
        </p:txBody>
      </p:sp>
      <p:sp>
        <p:nvSpPr>
          <p:cNvPr id="4" name="Slide Number Placeholder 3"/>
          <p:cNvSpPr>
            <a:spLocks noGrp="1"/>
          </p:cNvSpPr>
          <p:nvPr>
            <p:ph type="sldNum" sz="quarter" idx="5"/>
          </p:nvPr>
        </p:nvSpPr>
        <p:spPr/>
        <p:txBody>
          <a:bodyPr/>
          <a:lstStyle/>
          <a:p>
            <a:fld id="{A30656DD-7277-E34D-BF11-D65005CBC382}" type="slidenum">
              <a:rPr lang="en-US" smtClean="0"/>
              <a:t>34</a:t>
            </a:fld>
            <a:endParaRPr lang="en-US"/>
          </a:p>
        </p:txBody>
      </p:sp>
    </p:spTree>
    <p:extLst>
      <p:ext uri="{BB962C8B-B14F-4D97-AF65-F5344CB8AC3E}">
        <p14:creationId xmlns:p14="http://schemas.microsoft.com/office/powerpoint/2010/main" val="379416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formed by light arriving in the eye and stimulating the </a:t>
            </a:r>
            <a:r>
              <a:rPr lang="en-US" b="1" i="1" u="sng" dirty="0"/>
              <a:t>retina, the light-sensitive tissue </a:t>
            </a:r>
            <a:r>
              <a:rPr lang="en-US" dirty="0"/>
              <a:t>in the back of the eye.</a:t>
            </a:r>
          </a:p>
          <a:p>
            <a:endParaRPr lang="en-US" dirty="0"/>
          </a:p>
          <a:p>
            <a:r>
              <a:rPr lang="en-US" dirty="0"/>
              <a:t>The image then passes through an </a:t>
            </a:r>
            <a:r>
              <a:rPr lang="en-US" b="1" i="1" u="sng" dirty="0"/>
              <a:t>optic nerve</a:t>
            </a:r>
            <a:r>
              <a:rPr lang="en-US" b="0" i="0" u="none" dirty="0"/>
              <a:t> and the </a:t>
            </a:r>
            <a:r>
              <a:rPr lang="en-US" b="1" i="1" u="sng" dirty="0"/>
              <a:t>lateral geniculate nucleus(LGN)</a:t>
            </a:r>
            <a:r>
              <a:rPr lang="en-US" b="0" i="0" u="none" dirty="0"/>
              <a:t> -&gt; both carry the signal from the eye to the </a:t>
            </a:r>
            <a:r>
              <a:rPr lang="en-US" b="1" i="1" u="sng" dirty="0"/>
              <a:t>primary visual cortex (V1)</a:t>
            </a:r>
            <a:r>
              <a:rPr lang="en-US" b="0" i="0" u="none" dirty="0"/>
              <a:t> at the back of the head.</a:t>
            </a:r>
            <a:endParaRPr lang="en-US" b="1" i="1" u="sng" dirty="0"/>
          </a:p>
        </p:txBody>
      </p:sp>
      <p:sp>
        <p:nvSpPr>
          <p:cNvPr id="4" name="Slide Number Placeholder 3"/>
          <p:cNvSpPr>
            <a:spLocks noGrp="1"/>
          </p:cNvSpPr>
          <p:nvPr>
            <p:ph type="sldNum" sz="quarter" idx="5"/>
          </p:nvPr>
        </p:nvSpPr>
        <p:spPr/>
        <p:txBody>
          <a:bodyPr/>
          <a:lstStyle/>
          <a:p>
            <a:fld id="{A30656DD-7277-E34D-BF11-D65005CBC382}" type="slidenum">
              <a:rPr lang="en-US" smtClean="0"/>
              <a:t>37</a:t>
            </a:fld>
            <a:endParaRPr lang="en-US"/>
          </a:p>
        </p:txBody>
      </p:sp>
    </p:spTree>
    <p:extLst>
      <p:ext uri="{BB962C8B-B14F-4D97-AF65-F5344CB8AC3E}">
        <p14:creationId xmlns:p14="http://schemas.microsoft.com/office/powerpoint/2010/main" val="370903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Neural Networks are not efficient for image processing because:</a:t>
            </a:r>
          </a:p>
          <a:p>
            <a:pPr marL="171450" indent="-171450">
              <a:buFont typeface="Arial" panose="020B0604020202020204" pitchFamily="34" charset="0"/>
              <a:buChar char="•"/>
            </a:pPr>
            <a:r>
              <a:rPr lang="en-US" dirty="0"/>
              <a:t>We would need to learn a </a:t>
            </a:r>
            <a:r>
              <a:rPr lang="en-US" b="1" dirty="0"/>
              <a:t>different-sized weight matrix W </a:t>
            </a:r>
            <a:r>
              <a:rPr lang="en-US" b="1" i="1" u="sng" dirty="0"/>
              <a:t>for every size of the input image</a:t>
            </a:r>
            <a:r>
              <a:rPr lang="en-US" b="0" dirty="0"/>
              <a:t>.</a:t>
            </a:r>
            <a:br>
              <a:rPr lang="en-US" b="0" dirty="0"/>
            </a:br>
            <a:r>
              <a:rPr lang="en-US" b="0" dirty="0"/>
              <a:t>(for an image of size 9x9 with a convolutional layer with 7 neurons a fully connected feed-forward neural network would need 9x9x7x7=3969 connections, whereas a CNN with only one kernel -&gt; 3x3).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weight matrix would be massively memory inefficient;</a:t>
            </a:r>
          </a:p>
          <a:p>
            <a:pPr marL="171450" indent="-171450">
              <a:buFont typeface="Arial" panose="020B0604020202020204" pitchFamily="34" charset="0"/>
              <a:buChar char="•"/>
            </a:pPr>
            <a:r>
              <a:rPr lang="en-US" b="0" dirty="0"/>
              <a:t>They do not exhibit translation invariance;</a:t>
            </a:r>
          </a:p>
        </p:txBody>
      </p:sp>
      <p:sp>
        <p:nvSpPr>
          <p:cNvPr id="4" name="Slide Number Placeholder 3"/>
          <p:cNvSpPr>
            <a:spLocks noGrp="1"/>
          </p:cNvSpPr>
          <p:nvPr>
            <p:ph type="sldNum" sz="quarter" idx="5"/>
          </p:nvPr>
        </p:nvSpPr>
        <p:spPr/>
        <p:txBody>
          <a:bodyPr/>
          <a:lstStyle/>
          <a:p>
            <a:fld id="{A30656DD-7277-E34D-BF11-D65005CBC382}" type="slidenum">
              <a:rPr lang="en-US" smtClean="0"/>
              <a:t>6</a:t>
            </a:fld>
            <a:endParaRPr lang="en-US"/>
          </a:p>
        </p:txBody>
      </p:sp>
    </p:spTree>
    <p:extLst>
      <p:ext uri="{BB962C8B-B14F-4D97-AF65-F5344CB8AC3E}">
        <p14:creationId xmlns:p14="http://schemas.microsoft.com/office/powerpoint/2010/main" val="102648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operate are trained on labelled data and so are supervised.</a:t>
            </a:r>
          </a:p>
          <a:p>
            <a:endParaRPr lang="en-US" dirty="0"/>
          </a:p>
          <a:p>
            <a:r>
              <a:rPr lang="en-US" dirty="0"/>
              <a:t>In GAN lecture there will be another notion for the CNNs to be used in an unsupervised learning manner.</a:t>
            </a:r>
          </a:p>
        </p:txBody>
      </p:sp>
      <p:sp>
        <p:nvSpPr>
          <p:cNvPr id="4" name="Slide Number Placeholder 3"/>
          <p:cNvSpPr>
            <a:spLocks noGrp="1"/>
          </p:cNvSpPr>
          <p:nvPr>
            <p:ph type="sldNum" sz="quarter" idx="5"/>
          </p:nvPr>
        </p:nvSpPr>
        <p:spPr/>
        <p:txBody>
          <a:bodyPr/>
          <a:lstStyle/>
          <a:p>
            <a:fld id="{A30656DD-7277-E34D-BF11-D65005CBC382}" type="slidenum">
              <a:rPr lang="en-US" smtClean="0"/>
              <a:t>7</a:t>
            </a:fld>
            <a:endParaRPr lang="en-US"/>
          </a:p>
        </p:txBody>
      </p:sp>
    </p:spTree>
    <p:extLst>
      <p:ext uri="{BB962C8B-B14F-4D97-AF65-F5344CB8AC3E}">
        <p14:creationId xmlns:p14="http://schemas.microsoft.com/office/powerpoint/2010/main" val="334777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bigger stride would result in smaller overlap of receptive fields.</a:t>
            </a:r>
          </a:p>
        </p:txBody>
      </p:sp>
      <p:sp>
        <p:nvSpPr>
          <p:cNvPr id="4" name="Slide Number Placeholder 3"/>
          <p:cNvSpPr>
            <a:spLocks noGrp="1"/>
          </p:cNvSpPr>
          <p:nvPr>
            <p:ph type="sldNum" sz="quarter" idx="5"/>
          </p:nvPr>
        </p:nvSpPr>
        <p:spPr/>
        <p:txBody>
          <a:bodyPr/>
          <a:lstStyle/>
          <a:p>
            <a:fld id="{A30656DD-7277-E34D-BF11-D65005CBC382}" type="slidenum">
              <a:rPr lang="en-US" smtClean="0"/>
              <a:t>19</a:t>
            </a:fld>
            <a:endParaRPr lang="en-US"/>
          </a:p>
        </p:txBody>
      </p:sp>
    </p:spTree>
    <p:extLst>
      <p:ext uri="{BB962C8B-B14F-4D97-AF65-F5344CB8AC3E}">
        <p14:creationId xmlns:p14="http://schemas.microsoft.com/office/powerpoint/2010/main" val="18581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Lenet-1 with error rate on MNIST 1.7%.</a:t>
            </a:r>
          </a:p>
        </p:txBody>
      </p:sp>
      <p:sp>
        <p:nvSpPr>
          <p:cNvPr id="4" name="Slide Number Placeholder 3"/>
          <p:cNvSpPr>
            <a:spLocks noGrp="1"/>
          </p:cNvSpPr>
          <p:nvPr>
            <p:ph type="sldNum" sz="quarter" idx="5"/>
          </p:nvPr>
        </p:nvSpPr>
        <p:spPr/>
        <p:txBody>
          <a:bodyPr/>
          <a:lstStyle/>
          <a:p>
            <a:fld id="{A30656DD-7277-E34D-BF11-D65005CBC382}" type="slidenum">
              <a:rPr lang="en-US" smtClean="0"/>
              <a:t>20</a:t>
            </a:fld>
            <a:endParaRPr lang="en-US"/>
          </a:p>
        </p:txBody>
      </p:sp>
    </p:spTree>
    <p:extLst>
      <p:ext uri="{BB962C8B-B14F-4D97-AF65-F5344CB8AC3E}">
        <p14:creationId xmlns:p14="http://schemas.microsoft.com/office/powerpoint/2010/main" val="87588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find non-linear patterns in data we should use non-linear activation functions that would allow the network to learn.</a:t>
            </a:r>
          </a:p>
          <a:p>
            <a:endParaRPr lang="en-US" dirty="0"/>
          </a:p>
          <a:p>
            <a:r>
              <a:rPr lang="en-US" dirty="0"/>
              <a:t>Negative weights affect the </a:t>
            </a:r>
            <a:r>
              <a:rPr lang="en-US" dirty="0" err="1"/>
              <a:t>ReLU</a:t>
            </a:r>
            <a:r>
              <a:rPr lang="en-US" dirty="0"/>
              <a:t> training process and effectively cause the Dead </a:t>
            </a:r>
            <a:r>
              <a:rPr lang="en-US" dirty="0" err="1"/>
              <a:t>ReLU</a:t>
            </a:r>
            <a:r>
              <a:rPr lang="en-US" dirty="0"/>
              <a:t>.</a:t>
            </a:r>
          </a:p>
          <a:p>
            <a:endParaRPr lang="en-US" dirty="0"/>
          </a:p>
          <a:p>
            <a:r>
              <a:rPr lang="en-US" dirty="0"/>
              <a:t>Solutions:</a:t>
            </a:r>
          </a:p>
          <a:p>
            <a:r>
              <a:rPr lang="en-US" dirty="0"/>
              <a:t>    1) Non-saturating </a:t>
            </a:r>
            <a:r>
              <a:rPr lang="en-US" dirty="0" err="1"/>
              <a:t>ReLU</a:t>
            </a:r>
            <a:endParaRPr lang="en-US" dirty="0"/>
          </a:p>
          <a:p>
            <a:pPr lvl="1"/>
            <a:r>
              <a:rPr lang="en-US" dirty="0"/>
              <a:t>(Leaky </a:t>
            </a:r>
            <a:r>
              <a:rPr lang="en-US" dirty="0" err="1"/>
              <a:t>ReLU</a:t>
            </a:r>
            <a:r>
              <a:rPr lang="en-US" dirty="0"/>
              <a:t>)</a:t>
            </a:r>
          </a:p>
          <a:p>
            <a:pPr lvl="1"/>
            <a:r>
              <a:rPr lang="en-US" dirty="0" err="1"/>
              <a:t>LReLU</a:t>
            </a:r>
            <a:r>
              <a:rPr lang="en-US" dirty="0"/>
              <a:t>(a; alpha) = max(alpha*a, a)</a:t>
            </a:r>
          </a:p>
          <a:p>
            <a:r>
              <a:rPr lang="en-US" dirty="0"/>
              <a:t>    2) Parametric </a:t>
            </a:r>
            <a:r>
              <a:rPr lang="en-US" dirty="0" err="1"/>
              <a:t>ReLU</a:t>
            </a:r>
            <a:r>
              <a:rPr lang="en-US" dirty="0"/>
              <a:t> to allow the parameter alpha to be learned</a:t>
            </a:r>
          </a:p>
        </p:txBody>
      </p:sp>
      <p:sp>
        <p:nvSpPr>
          <p:cNvPr id="4" name="Slide Number Placeholder 3"/>
          <p:cNvSpPr>
            <a:spLocks noGrp="1"/>
          </p:cNvSpPr>
          <p:nvPr>
            <p:ph type="sldNum" sz="quarter" idx="5"/>
          </p:nvPr>
        </p:nvSpPr>
        <p:spPr/>
        <p:txBody>
          <a:bodyPr/>
          <a:lstStyle/>
          <a:p>
            <a:fld id="{A30656DD-7277-E34D-BF11-D65005CBC382}" type="slidenum">
              <a:rPr lang="en-US" smtClean="0"/>
              <a:t>21</a:t>
            </a:fld>
            <a:endParaRPr lang="en-US"/>
          </a:p>
        </p:txBody>
      </p:sp>
    </p:spTree>
    <p:extLst>
      <p:ext uri="{BB962C8B-B14F-4D97-AF65-F5344CB8AC3E}">
        <p14:creationId xmlns:p14="http://schemas.microsoft.com/office/powerpoint/2010/main" val="251015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p>
          <a:p>
            <a:r>
              <a:rPr lang="en-US" dirty="0"/>
              <a:t>The pooling layer helps make the representation become </a:t>
            </a:r>
            <a:r>
              <a:rPr lang="en-US" b="1" dirty="0"/>
              <a:t>approximately invariant</a:t>
            </a:r>
            <a:r>
              <a:rPr lang="en-US" dirty="0"/>
              <a:t> to small translations of the input image.</a:t>
            </a:r>
          </a:p>
          <a:p>
            <a:endParaRPr lang="en-US" dirty="0"/>
          </a:p>
          <a:p>
            <a:r>
              <a:rPr lang="en-US" dirty="0"/>
              <a:t>Why?</a:t>
            </a:r>
          </a:p>
          <a:p>
            <a:r>
              <a:rPr lang="en-US" dirty="0"/>
              <a:t>A limitation of the feature map output of convolutional layers is that they record the precise position of features in the input. Thus, a small movement like re-cropping, rotation or shifting will lead to a different feature map</a:t>
            </a:r>
          </a:p>
          <a:p>
            <a:endParaRPr lang="en-US" dirty="0"/>
          </a:p>
          <a:p>
            <a:r>
              <a:rPr lang="en-US" dirty="0"/>
              <a:t>Solution?</a:t>
            </a:r>
          </a:p>
          <a:p>
            <a:r>
              <a:rPr lang="en-US" dirty="0"/>
              <a:t>Down-sampling is forming a lower resolution version that still contains the large or important elements, without the fine detail.</a:t>
            </a:r>
          </a:p>
          <a:p>
            <a:endParaRPr lang="en-US" dirty="0"/>
          </a:p>
        </p:txBody>
      </p:sp>
      <p:sp>
        <p:nvSpPr>
          <p:cNvPr id="4" name="Slide Number Placeholder 3"/>
          <p:cNvSpPr>
            <a:spLocks noGrp="1"/>
          </p:cNvSpPr>
          <p:nvPr>
            <p:ph type="sldNum" sz="quarter" idx="5"/>
          </p:nvPr>
        </p:nvSpPr>
        <p:spPr/>
        <p:txBody>
          <a:bodyPr/>
          <a:lstStyle/>
          <a:p>
            <a:fld id="{A30656DD-7277-E34D-BF11-D65005CBC382}" type="slidenum">
              <a:rPr lang="en-US" smtClean="0"/>
              <a:t>22</a:t>
            </a:fld>
            <a:endParaRPr lang="en-US"/>
          </a:p>
        </p:txBody>
      </p:sp>
    </p:spTree>
    <p:extLst>
      <p:ext uri="{BB962C8B-B14F-4D97-AF65-F5344CB8AC3E}">
        <p14:creationId xmlns:p14="http://schemas.microsoft.com/office/powerpoint/2010/main" val="394940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Essentially, the convolutional layer is the key building block of the CNN.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Kernel filters capture the structure of the input image (receptive fields) and produce feature 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convolutional layers recognize simple features like straight lines, corners or curves.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deeper our image moves forward into the neural network the more detailed would the feature extraction would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30656DD-7277-E34D-BF11-D65005CBC382}" type="slidenum">
              <a:rPr lang="en-US" smtClean="0"/>
              <a:t>23</a:t>
            </a:fld>
            <a:endParaRPr lang="en-US"/>
          </a:p>
        </p:txBody>
      </p:sp>
    </p:spTree>
    <p:extLst>
      <p:ext uri="{BB962C8B-B14F-4D97-AF65-F5344CB8AC3E}">
        <p14:creationId xmlns:p14="http://schemas.microsoft.com/office/powerpoint/2010/main" val="401602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Lenet-1 with error rate on MNIST 1.7%.</a:t>
            </a:r>
          </a:p>
        </p:txBody>
      </p:sp>
      <p:sp>
        <p:nvSpPr>
          <p:cNvPr id="4" name="Slide Number Placeholder 3"/>
          <p:cNvSpPr>
            <a:spLocks noGrp="1"/>
          </p:cNvSpPr>
          <p:nvPr>
            <p:ph type="sldNum" sz="quarter" idx="5"/>
          </p:nvPr>
        </p:nvSpPr>
        <p:spPr/>
        <p:txBody>
          <a:bodyPr/>
          <a:lstStyle/>
          <a:p>
            <a:fld id="{A30656DD-7277-E34D-BF11-D65005CBC382}" type="slidenum">
              <a:rPr lang="en-US" smtClean="0"/>
              <a:t>24</a:t>
            </a:fld>
            <a:endParaRPr lang="en-US"/>
          </a:p>
        </p:txBody>
      </p:sp>
    </p:spTree>
    <p:extLst>
      <p:ext uri="{BB962C8B-B14F-4D97-AF65-F5344CB8AC3E}">
        <p14:creationId xmlns:p14="http://schemas.microsoft.com/office/powerpoint/2010/main" val="2745982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b="0" i="0">
                <a:latin typeface="Avenir Next" panose="020B05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b="0" i="0" cap="all" baseline="0">
                <a:solidFill>
                  <a:schemeClr val="tx2"/>
                </a:solidFill>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lvl1pPr>
              <a:defRPr b="0" i="0">
                <a:latin typeface="Avenir Next" panose="020B0503020202020204" pitchFamily="34" charset="0"/>
              </a:defRPr>
            </a:lvl1pPr>
          </a:lstStyle>
          <a:p>
            <a:fld id="{0B3F6139-317A-564B-B8D1-84A3247DF421}" type="datetime1">
              <a:rPr lang="en-GB" smtClean="0"/>
              <a:t>03/10/2021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05083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b="0" i="0">
                <a:latin typeface="Avenir Next" panose="020B0503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b="0" i="0">
                <a:latin typeface="Avenir Next" panose="020B0503020202020204" pitchFamily="34" charset="0"/>
              </a:defRPr>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D68461E0-0283-E246-9F7C-2613F8F2507B}"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2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b="0" i="0">
                <a:latin typeface="Avenir Next" panose="020B0503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6E31F078-D0BA-3046-A5BD-4933F4F33D76}"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175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b="0" i="0">
                <a:latin typeface="Avenir Next" panose="020B0503020202020204" pitchFamily="34" charset="0"/>
              </a:defRPr>
            </a:lvl1pPr>
          </a:lstStyle>
          <a:p>
            <a:r>
              <a:rPr lang="en-US" dirty="0"/>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75A7CFD2-232C-BE44-A057-B8E30E2A2BC9}"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venir Next" panose="020B0503020202020204" pitchFamily="34" charset="0"/>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venir Next" panose="020B0503020202020204" pitchFamily="34" charset="0"/>
              </a:rPr>
              <a:t>”</a:t>
            </a:r>
          </a:p>
        </p:txBody>
      </p:sp>
    </p:spTree>
    <p:extLst>
      <p:ext uri="{BB962C8B-B14F-4D97-AF65-F5344CB8AC3E}">
        <p14:creationId xmlns:p14="http://schemas.microsoft.com/office/powerpoint/2010/main" val="983252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b="0" i="0">
                <a:latin typeface="Avenir Next" panose="020B0503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7405C2EE-923B-C543-8494-BA7D363B30BE}"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0793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lvl1pPr>
              <a:defRPr b="0" i="0">
                <a:latin typeface="Avenir Next" panose="020B0503020202020204" pitchFamily="34" charset="0"/>
              </a:defRPr>
            </a:lvl1pPr>
          </a:lstStyle>
          <a:p>
            <a:r>
              <a:rPr lang="en-US" dirty="0"/>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983F09C0-B5EA-7945-BBED-1501ED8CD032}" type="datetime1">
              <a:rPr lang="en-GB" smtClean="0"/>
              <a:t>03/10/2021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6251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lvl1pPr>
              <a:defRPr b="0" i="0">
                <a:latin typeface="Avenir Next" panose="020B0503020202020204" pitchFamily="34" charset="0"/>
              </a:defRPr>
            </a:lvl1pPr>
          </a:lstStyle>
          <a:p>
            <a:r>
              <a:rPr lang="en-US" dirty="0"/>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b="0" i="0" dirty="0">
                <a:latin typeface="Avenir Next" panose="020B0503020202020204" pitchFamily="34" charset="0"/>
              </a:defRPr>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b="0" i="0">
                <a:latin typeface="Avenir Next" panose="020B05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28EF69BE-06F9-674A-864B-E37EA38E80C8}" type="datetime1">
              <a:rPr lang="en-GB" smtClean="0"/>
              <a:t>03/10/2021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4209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BD8C3BE9-E16A-3F40-A7C6-7AB9121BCA0F}" type="datetime1">
              <a:rPr lang="en-GB" smtClean="0"/>
              <a:t>03/10/2021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887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lvl1pPr>
              <a:defRPr b="0" i="0">
                <a:latin typeface="Avenir Next" panose="020B0503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69842C62-122D-9E4F-9B08-401007C78E4D}" type="datetime1">
              <a:rPr lang="en-GB" smtClean="0"/>
              <a:t>03/10/2021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37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E2311056-8E4E-964C-96CA-302C77118903}" type="datetime1">
              <a:rPr lang="en-GB" smtClean="0"/>
              <a:t>03/10/2021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300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b="0" i="0">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b="0" i="0" cap="all" baseline="0">
                <a:solidFill>
                  <a:schemeClr val="tx1">
                    <a:tint val="75000"/>
                  </a:schemeClr>
                </a:solidFill>
                <a:latin typeface="Avenir Next" panose="020B0503020202020204" pitchFamily="34" charset="0"/>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41539DB6-E722-0C47-9137-F464A1700E56}" type="datetime1">
              <a:rPr lang="en-GB" smtClean="0"/>
              <a:t>03/10/2021</a:t>
            </a:fld>
            <a:endParaRPr lang="en-US" dirty="0"/>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874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1141410" y="2249486"/>
            <a:ext cx="4878389" cy="3541714"/>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49486"/>
            <a:ext cx="4875211" cy="3541714"/>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47D47C6C-6817-7141-8380-02FC3DF6AE60}"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865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lvl1pPr>
              <a:defRPr b="0" i="0">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0" y="3073397"/>
            <a:ext cx="4878391" cy="2717801"/>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i="0" cap="all" baseline="0">
                <a:solidFill>
                  <a:schemeClr val="tx1"/>
                </a:solidFill>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3073397"/>
            <a:ext cx="4875210" cy="2717801"/>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b="0" i="0">
                <a:latin typeface="Avenir Next" panose="020B0503020202020204" pitchFamily="34" charset="0"/>
              </a:defRPr>
            </a:lvl1pPr>
          </a:lstStyle>
          <a:p>
            <a:fld id="{FE3D4A44-3301-BC4A-BB3C-113E423941E9}" type="datetime1">
              <a:rPr lang="en-GB" smtClean="0"/>
              <a:t>03/10/2021</a:t>
            </a:fld>
            <a:endParaRPr lang="en-US" dirty="0"/>
          </a:p>
        </p:txBody>
      </p:sp>
      <p:sp>
        <p:nvSpPr>
          <p:cNvPr id="8" name="Footer Placeholder 7"/>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618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b="0" i="0">
                <a:latin typeface="Avenir Next" panose="020B0503020202020204" pitchFamily="34" charset="0"/>
              </a:defRPr>
            </a:lvl1pPr>
          </a:lstStyle>
          <a:p>
            <a:fld id="{7596D641-A57F-E34E-86C5-6ECA5D9734F8}" type="datetime1">
              <a:rPr lang="en-GB" smtClean="0"/>
              <a:t>03/10/2021</a:t>
            </a:fld>
            <a:endParaRPr lang="en-US" dirty="0"/>
          </a:p>
        </p:txBody>
      </p:sp>
      <p:sp>
        <p:nvSpPr>
          <p:cNvPr id="4" name="Footer Placeholder 3"/>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705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Avenir Next" panose="020B0503020202020204" pitchFamily="34" charset="0"/>
              </a:defRPr>
            </a:lvl1pPr>
          </a:lstStyle>
          <a:p>
            <a:fld id="{1308DB41-2A3A-5843-8426-61D488A072B7}" type="datetime1">
              <a:rPr lang="en-GB" smtClean="0"/>
              <a:t>03/10/2021</a:t>
            </a:fld>
            <a:endParaRPr lang="en-US" dirty="0"/>
          </a:p>
        </p:txBody>
      </p:sp>
      <p:sp>
        <p:nvSpPr>
          <p:cNvPr id="3" name="Footer Placeholder 2"/>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10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b="0" i="0">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5156200" y="592666"/>
            <a:ext cx="5891209" cy="5198534"/>
          </a:xfrm>
        </p:spPr>
        <p:txBody>
          <a:bodyPr anchor="ct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154911BA-F600-0E40-A75C-052C1F5F8F22}"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163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b="0" i="0">
                <a:latin typeface="Avenir Next" panose="020B0503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b="0" i="0">
                <a:latin typeface="Avenir Next" panose="020B05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b="0" i="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b="0" i="0">
                <a:latin typeface="Avenir Next" panose="020B0503020202020204" pitchFamily="34" charset="0"/>
              </a:defRPr>
            </a:lvl1pPr>
          </a:lstStyle>
          <a:p>
            <a:fld id="{BD9B6B3D-B166-504C-B73A-24D15E0C33FC}" type="datetime1">
              <a:rPr lang="en-GB" smtClean="0"/>
              <a:t>03/10/2021</a:t>
            </a:fld>
            <a:endParaRPr lang="en-US" dirty="0"/>
          </a:p>
        </p:txBody>
      </p:sp>
      <p:sp>
        <p:nvSpPr>
          <p:cNvPr id="6" name="Footer Placeholder 5"/>
          <p:cNvSpPr>
            <a:spLocks noGrp="1"/>
          </p:cNvSpPr>
          <p:nvPr>
            <p:ph type="ftr" sz="quarter" idx="11"/>
          </p:nvPr>
        </p:nvSpPr>
        <p:spPr/>
        <p:txBody>
          <a:bodyPr/>
          <a:lstStyle>
            <a:lvl1pPr>
              <a:defRPr b="0" i="0">
                <a:latin typeface="Avenir Next" panose="020B0503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026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0" i="0">
                <a:solidFill>
                  <a:schemeClr val="tx1">
                    <a:tint val="75000"/>
                  </a:schemeClr>
                </a:solidFill>
                <a:latin typeface="Avenir Next" panose="020B0503020202020204" pitchFamily="34" charset="0"/>
              </a:defRPr>
            </a:lvl1pPr>
          </a:lstStyle>
          <a:p>
            <a:fld id="{FCAFCD82-F56E-CD42-AC03-695B253ECFFE}" type="datetime1">
              <a:rPr lang="en-GB" smtClean="0"/>
              <a:t>03/10/2021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b="0" i="0" cap="all" baseline="0">
                <a:solidFill>
                  <a:schemeClr val="tx1">
                    <a:tint val="75000"/>
                  </a:schemeClr>
                </a:solidFill>
                <a:latin typeface="Avenir Next" panose="020B0503020202020204" pitchFamily="34" charset="0"/>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0" i="0">
                <a:solidFill>
                  <a:schemeClr val="tx1">
                    <a:tint val="75000"/>
                  </a:schemeClr>
                </a:solidFill>
                <a:latin typeface="Avenir Next" panose="020B0503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178019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hf hdr="0" ftr="0" dt="0"/>
  <p:txStyles>
    <p:titleStyle>
      <a:lvl1pPr algn="l" defTabSz="914400" rtl="0" eaLnBrk="1" latinLnBrk="0" hangingPunct="1">
        <a:lnSpc>
          <a:spcPct val="90000"/>
        </a:lnSpc>
        <a:spcBef>
          <a:spcPct val="0"/>
        </a:spcBef>
        <a:buNone/>
        <a:defRPr sz="3600" b="0" i="0" kern="1200" cap="all" baseline="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b="0" i="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b="0" i="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b="0" i="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31.tiff"/><Relationship Id="rId7" Type="http://schemas.openxmlformats.org/officeDocument/2006/relationships/image" Target="../media/image27.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32.tiff"/><Relationship Id="rId9" Type="http://schemas.openxmlformats.org/officeDocument/2006/relationships/image" Target="../media/image29.tiff"/></Relationships>
</file>

<file path=ppt/slides/_rels/slide28.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33.tiff"/><Relationship Id="rId7"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29.tiff"/><Relationship Id="rId4" Type="http://schemas.openxmlformats.org/officeDocument/2006/relationships/image" Target="../media/image34.tiff"/><Relationship Id="rId9" Type="http://schemas.openxmlformats.org/officeDocument/2006/relationships/image" Target="../media/image28.tiff"/></Relationships>
</file>

<file path=ppt/slides/_rels/slide29.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6.tiff"/><Relationship Id="rId7" Type="http://schemas.openxmlformats.org/officeDocument/2006/relationships/image" Target="../media/image37.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1187100546.github.io/2020/01/14/lenet-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hyperlink" Target="https://commons.wikimedia.org/wiki/File:BA17_Primary_visual_cortex_-_medial_view.png" TargetMode="External"/><Relationship Id="rId3" Type="http://schemas.openxmlformats.org/officeDocument/2006/relationships/image" Target="../media/image50.jp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biology.stackexchange.com/questions/549/how-does-laser-surgery-correct-accommodation-problems" TargetMode="External"/><Relationship Id="rId5" Type="http://schemas.openxmlformats.org/officeDocument/2006/relationships/image" Target="../media/image51.gif"/><Relationship Id="rId4" Type="http://schemas.openxmlformats.org/officeDocument/2006/relationships/hyperlink" Target="https://www.publicdomainpictures.net/en/view-image.php?image=302492&amp;picture=airplane-fly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B352EDA1-EE42-4245-9CBC-D0502CDC4D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6015" y="1322851"/>
            <a:ext cx="7055168" cy="2037398"/>
          </a:xfrm>
          <a:prstGeom prst="rect">
            <a:avLst/>
          </a:prstGeom>
        </p:spPr>
      </p:pic>
      <p:sp>
        <p:nvSpPr>
          <p:cNvPr id="3" name="Title 2">
            <a:extLst>
              <a:ext uri="{FF2B5EF4-FFF2-40B4-BE49-F238E27FC236}">
                <a16:creationId xmlns:a16="http://schemas.microsoft.com/office/drawing/2014/main" id="{A4640BE7-D16F-A849-9B2E-4ED2CE87AA08}"/>
              </a:ext>
            </a:extLst>
          </p:cNvPr>
          <p:cNvSpPr>
            <a:spLocks noGrp="1"/>
          </p:cNvSpPr>
          <p:nvPr>
            <p:ph type="title"/>
          </p:nvPr>
        </p:nvSpPr>
        <p:spPr>
          <a:xfrm>
            <a:off x="1118638" y="3525812"/>
            <a:ext cx="9502598" cy="1705728"/>
          </a:xfrm>
        </p:spPr>
        <p:txBody>
          <a:bodyPr/>
          <a:lstStyle/>
          <a:p>
            <a:r>
              <a:rPr lang="en-US" dirty="0"/>
              <a:t>Advanced Workshop 1:</a:t>
            </a:r>
            <a:br>
              <a:rPr lang="en-US" dirty="0"/>
            </a:br>
            <a:r>
              <a:rPr lang="en-US" dirty="0"/>
              <a:t>Convolutional Neural Nets (CNNs)</a:t>
            </a:r>
          </a:p>
        </p:txBody>
      </p:sp>
      <p:sp>
        <p:nvSpPr>
          <p:cNvPr id="4" name="Text Placeholder 3">
            <a:extLst>
              <a:ext uri="{FF2B5EF4-FFF2-40B4-BE49-F238E27FC236}">
                <a16:creationId xmlns:a16="http://schemas.microsoft.com/office/drawing/2014/main" id="{557D93E9-475F-2943-A5A4-EF99DA7A94A5}"/>
              </a:ext>
            </a:extLst>
          </p:cNvPr>
          <p:cNvSpPr>
            <a:spLocks noGrp="1"/>
          </p:cNvSpPr>
          <p:nvPr>
            <p:ph type="body" sz="half" idx="2"/>
          </p:nvPr>
        </p:nvSpPr>
        <p:spPr>
          <a:xfrm>
            <a:off x="1210208" y="5352586"/>
            <a:ext cx="1814347" cy="365125"/>
          </a:xfrm>
        </p:spPr>
        <p:txBody>
          <a:bodyPr>
            <a:normAutofit fontScale="92500" lnSpcReduction="20000"/>
          </a:bodyPr>
          <a:lstStyle/>
          <a:p>
            <a:r>
              <a:rPr lang="en-US" dirty="0"/>
              <a:t>Vladislav Yotkov</a:t>
            </a:r>
          </a:p>
        </p:txBody>
      </p:sp>
      <p:sp>
        <p:nvSpPr>
          <p:cNvPr id="2" name="Slide Number Placeholder 1">
            <a:extLst>
              <a:ext uri="{FF2B5EF4-FFF2-40B4-BE49-F238E27FC236}">
                <a16:creationId xmlns:a16="http://schemas.microsoft.com/office/drawing/2014/main" id="{31965FC4-F22E-4847-8F83-E1B4F7053AE6}"/>
              </a:ext>
            </a:extLst>
          </p:cNvPr>
          <p:cNvSpPr>
            <a:spLocks noGrp="1"/>
          </p:cNvSpPr>
          <p:nvPr>
            <p:ph type="sldNum" sz="quarter" idx="12"/>
          </p:nvPr>
        </p:nvSpPr>
        <p:spPr/>
        <p:txBody>
          <a:bodyPr/>
          <a:lstStyle/>
          <a:p>
            <a:fld id="{6D22F896-40B5-4ADD-8801-0D06FADFA095}" type="slidenum">
              <a:rPr lang="en-US" smtClean="0"/>
              <a:pPr/>
              <a:t>1</a:t>
            </a:fld>
            <a:endParaRPr lang="en-US" dirty="0"/>
          </a:p>
        </p:txBody>
      </p:sp>
    </p:spTree>
    <p:extLst>
      <p:ext uri="{BB962C8B-B14F-4D97-AF65-F5344CB8AC3E}">
        <p14:creationId xmlns:p14="http://schemas.microsoft.com/office/powerpoint/2010/main" val="3609882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3569147" y="3982175"/>
            <a:ext cx="3615754"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2</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729547" y="2127195"/>
            <a:ext cx="3617343" cy="59739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1729547" y="3982175"/>
            <a:ext cx="3631489" cy="41934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3569147" y="2127195"/>
            <a:ext cx="3598245"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47166397"/>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5</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C2F83995-BBBC-DD41-AE02-81EB3836F62E}"/>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
        <p:nvSpPr>
          <p:cNvPr id="25" name="TextBox 24">
            <a:extLst>
              <a:ext uri="{FF2B5EF4-FFF2-40B4-BE49-F238E27FC236}">
                <a16:creationId xmlns:a16="http://schemas.microsoft.com/office/drawing/2014/main" id="{83662949-BC61-FC46-96FA-F405A9874420}"/>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98566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4201408" y="3982175"/>
            <a:ext cx="2983493"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3</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2333980" y="2127195"/>
            <a:ext cx="3012911" cy="5973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2333980" y="3982175"/>
            <a:ext cx="3027057" cy="41934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4173580" y="2127195"/>
            <a:ext cx="2993813"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33980"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625377306"/>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3</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B366C6D6-8B9D-1448-A7CF-60B7F443A941}"/>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
        <p:nvSpPr>
          <p:cNvPr id="23" name="TextBox 22">
            <a:extLst>
              <a:ext uri="{FF2B5EF4-FFF2-40B4-BE49-F238E27FC236}">
                <a16:creationId xmlns:a16="http://schemas.microsoft.com/office/drawing/2014/main" id="{36AC3168-BFD7-FF4B-BA13-7792D3B300B3}"/>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164645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2995712" y="4442945"/>
            <a:ext cx="4189189" cy="825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4</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156112" y="2724586"/>
            <a:ext cx="4190779"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156112" y="4401521"/>
            <a:ext cx="4204925" cy="12398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2995712" y="2678092"/>
            <a:ext cx="4171681" cy="481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56112" y="2685901"/>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574370373"/>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4</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4E6C0657-B97B-414F-A694-57FFCCFB6716}"/>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
        <p:nvSpPr>
          <p:cNvPr id="23" name="TextBox 22">
            <a:extLst>
              <a:ext uri="{FF2B5EF4-FFF2-40B4-BE49-F238E27FC236}">
                <a16:creationId xmlns:a16="http://schemas.microsoft.com/office/drawing/2014/main" id="{FBBC4699-B4A4-844F-BE50-1B9A0489FCAF}"/>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45432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569147" y="4442945"/>
            <a:ext cx="3615754" cy="711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5</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729547" y="2724586"/>
            <a:ext cx="3617344"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729547" y="4401521"/>
            <a:ext cx="3631490" cy="11257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569147" y="2682909"/>
            <a:ext cx="3598246" cy="1849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2701404"/>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701439501"/>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30AFC15D-F81E-C049-B806-1C22197DF79E}"/>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
        <p:nvSpPr>
          <p:cNvPr id="23" name="TextBox 22">
            <a:extLst>
              <a:ext uri="{FF2B5EF4-FFF2-40B4-BE49-F238E27FC236}">
                <a16:creationId xmlns:a16="http://schemas.microsoft.com/office/drawing/2014/main" id="{26DEB9CB-3A3A-2940-8907-EB08F61417ED}"/>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318737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4201408" y="4442945"/>
            <a:ext cx="2983493" cy="9805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6</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2349480" y="2724587"/>
            <a:ext cx="2997411"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2349480" y="4401521"/>
            <a:ext cx="3011557" cy="13948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4201408" y="2682909"/>
            <a:ext cx="2965985" cy="4167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49480" y="2701404"/>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1659289733"/>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422CDFCC-C32D-D448-A7E1-0E4EF8DAFFBC}"/>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
        <p:nvSpPr>
          <p:cNvPr id="23" name="TextBox 22">
            <a:extLst>
              <a:ext uri="{FF2B5EF4-FFF2-40B4-BE49-F238E27FC236}">
                <a16:creationId xmlns:a16="http://schemas.microsoft.com/office/drawing/2014/main" id="{D82E1579-E0C9-B94C-A0CA-57B15EEF56AE}"/>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266178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extLst>
              <p:ext uri="{D42A27DB-BD31-4B8C-83A1-F6EECF244321}">
                <p14:modId xmlns:p14="http://schemas.microsoft.com/office/powerpoint/2010/main" val="1835358967"/>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011208" y="2682909"/>
            <a:ext cx="4156186"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011208" y="4442945"/>
            <a:ext cx="4173694"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7</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1171608" y="2724589"/>
            <a:ext cx="4175284"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171608" y="4401521"/>
            <a:ext cx="4189430" cy="75556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71608"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36040948"/>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42A53331-0160-3444-819A-7C3218B90B95}"/>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
        <p:nvSpPr>
          <p:cNvPr id="23" name="TextBox 22">
            <a:extLst>
              <a:ext uri="{FF2B5EF4-FFF2-40B4-BE49-F238E27FC236}">
                <a16:creationId xmlns:a16="http://schemas.microsoft.com/office/drawing/2014/main" id="{96800C19-7E29-5A4E-B969-181B1EB12D25}"/>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396598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3569147" y="2682909"/>
            <a:ext cx="3598247"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3569147" y="4442945"/>
            <a:ext cx="3615755"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8</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1729547" y="2724589"/>
            <a:ext cx="3617345"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1729547" y="4401521"/>
            <a:ext cx="3631491" cy="72841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729547"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4029783618"/>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13" name="Slide Number Placeholder 12">
            <a:extLst>
              <a:ext uri="{FF2B5EF4-FFF2-40B4-BE49-F238E27FC236}">
                <a16:creationId xmlns:a16="http://schemas.microsoft.com/office/drawing/2014/main" id="{73D14AC8-B52A-2046-9EFD-25B9966F69D7}"/>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
        <p:nvSpPr>
          <p:cNvPr id="23" name="TextBox 22">
            <a:extLst>
              <a:ext uri="{FF2B5EF4-FFF2-40B4-BE49-F238E27FC236}">
                <a16:creationId xmlns:a16="http://schemas.microsoft.com/office/drawing/2014/main" id="{1303C80A-04EB-E54E-ACB2-7431E123A71C}"/>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Tree>
    <p:extLst>
      <p:ext uri="{BB962C8B-B14F-4D97-AF65-F5344CB8AC3E}">
        <p14:creationId xmlns:p14="http://schemas.microsoft.com/office/powerpoint/2010/main" val="8334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a:off x="4201408" y="2682909"/>
            <a:ext cx="2965987" cy="60742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a:off x="4201408" y="4442945"/>
            <a:ext cx="2983495" cy="7141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Cross-correlation: Visualization 9</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452469" y="4833922"/>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a:off x="2364976" y="2724589"/>
            <a:ext cx="2981917" cy="56574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a:off x="2364976" y="4401521"/>
            <a:ext cx="2996063" cy="72841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2364976" y="3290336"/>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91291622"/>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6</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4</a:t>
                      </a: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5</a:t>
                      </a:r>
                    </a:p>
                  </a:txBody>
                  <a:tcPr>
                    <a:solidFill>
                      <a:schemeClr val="tx2">
                        <a:lumMod val="40000"/>
                        <a:lumOff val="60000"/>
                      </a:schemeClr>
                    </a:solidFill>
                  </a:tcPr>
                </a:tc>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p:sp>
        <p:nvSpPr>
          <p:cNvPr id="3" name="Slide Number Placeholder 2">
            <a:extLst>
              <a:ext uri="{FF2B5EF4-FFF2-40B4-BE49-F238E27FC236}">
                <a16:creationId xmlns:a16="http://schemas.microsoft.com/office/drawing/2014/main" id="{B5198BFA-0E45-2448-BD8A-B4FE05CB7722}"/>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
        <p:nvSpPr>
          <p:cNvPr id="23" name="TextBox 22">
            <a:extLst>
              <a:ext uri="{FF2B5EF4-FFF2-40B4-BE49-F238E27FC236}">
                <a16:creationId xmlns:a16="http://schemas.microsoft.com/office/drawing/2014/main" id="{80980E7C-8021-5742-97EF-3DAB1FFBC628}"/>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
        <p:nvSpPr>
          <p:cNvPr id="14" name="TextBox 13">
            <a:extLst>
              <a:ext uri="{FF2B5EF4-FFF2-40B4-BE49-F238E27FC236}">
                <a16:creationId xmlns:a16="http://schemas.microsoft.com/office/drawing/2014/main" id="{13D5376C-DF7F-EB47-B8BB-168164E47D21}"/>
              </a:ext>
            </a:extLst>
          </p:cNvPr>
          <p:cNvSpPr txBox="1"/>
          <p:nvPr/>
        </p:nvSpPr>
        <p:spPr>
          <a:xfrm>
            <a:off x="7156621" y="6125031"/>
            <a:ext cx="3119700" cy="369332"/>
          </a:xfrm>
          <a:prstGeom prst="rect">
            <a:avLst/>
          </a:prstGeom>
          <a:noFill/>
        </p:spPr>
        <p:txBody>
          <a:bodyPr wrap="none" rtlCol="0">
            <a:spAutoFit/>
          </a:bodyPr>
          <a:lstStyle/>
          <a:p>
            <a:r>
              <a:rPr lang="en-US" i="1" dirty="0">
                <a:latin typeface="Avenir Next" panose="020B0503020202020204" pitchFamily="34" charset="0"/>
              </a:rPr>
              <a:t>* Valid 1-strided convolution</a:t>
            </a:r>
          </a:p>
        </p:txBody>
      </p:sp>
    </p:spTree>
    <p:extLst>
      <p:ext uri="{BB962C8B-B14F-4D97-AF65-F5344CB8AC3E}">
        <p14:creationId xmlns:p14="http://schemas.microsoft.com/office/powerpoint/2010/main" val="386544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87-C478-144D-977E-856555476ACC}"/>
              </a:ext>
            </a:extLst>
          </p:cNvPr>
          <p:cNvSpPr>
            <a:spLocks noGrp="1"/>
          </p:cNvSpPr>
          <p:nvPr>
            <p:ph type="title"/>
          </p:nvPr>
        </p:nvSpPr>
        <p:spPr>
          <a:xfrm>
            <a:off x="1141411" y="619126"/>
            <a:ext cx="9906000" cy="1176415"/>
          </a:xfrm>
        </p:spPr>
        <p:txBody>
          <a:bodyPr/>
          <a:lstStyle/>
          <a:p>
            <a:r>
              <a:rPr lang="en-US" dirty="0"/>
              <a:t>Properties of Convolution: Padding</a:t>
            </a:r>
          </a:p>
        </p:txBody>
      </p:sp>
      <p:sp>
        <p:nvSpPr>
          <p:cNvPr id="7" name="Text Placeholder 6">
            <a:extLst>
              <a:ext uri="{FF2B5EF4-FFF2-40B4-BE49-F238E27FC236}">
                <a16:creationId xmlns:a16="http://schemas.microsoft.com/office/drawing/2014/main" id="{A161C3A8-8973-A746-98D6-1A559668F2E4}"/>
              </a:ext>
            </a:extLst>
          </p:cNvPr>
          <p:cNvSpPr>
            <a:spLocks noGrp="1"/>
          </p:cNvSpPr>
          <p:nvPr>
            <p:ph type="body" sz="quarter" idx="3"/>
          </p:nvPr>
        </p:nvSpPr>
        <p:spPr>
          <a:xfrm>
            <a:off x="1149739" y="1880126"/>
            <a:ext cx="4646602" cy="481057"/>
          </a:xfrm>
        </p:spPr>
        <p:txBody>
          <a:bodyPr/>
          <a:lstStyle/>
          <a:p>
            <a:r>
              <a:rPr lang="en-US" i="1" dirty="0"/>
              <a:t>Same Convolution</a:t>
            </a:r>
          </a:p>
        </p:txBody>
      </p:sp>
      <p:sp>
        <p:nvSpPr>
          <p:cNvPr id="4" name="Slide Number Placeholder 3">
            <a:extLst>
              <a:ext uri="{FF2B5EF4-FFF2-40B4-BE49-F238E27FC236}">
                <a16:creationId xmlns:a16="http://schemas.microsoft.com/office/drawing/2014/main" id="{683319E3-B192-EB47-9664-18541503F91A}"/>
              </a:ext>
            </a:extLst>
          </p:cNvPr>
          <p:cNvSpPr>
            <a:spLocks noGrp="1"/>
          </p:cNvSpPr>
          <p:nvPr>
            <p:ph type="sldNum" sz="quarter" idx="12"/>
          </p:nvPr>
        </p:nvSpPr>
        <p:spPr/>
        <p:txBody>
          <a:bodyPr/>
          <a:lstStyle/>
          <a:p>
            <a:fld id="{6D22F896-40B5-4ADD-8801-0D06FADFA095}" type="slidenum">
              <a:rPr lang="en-US" smtClean="0"/>
              <a:pPr/>
              <a:t>18</a:t>
            </a:fld>
            <a:endParaRPr lang="en-US" dirty="0"/>
          </a:p>
        </p:txBody>
      </p:sp>
      <p:sp>
        <p:nvSpPr>
          <p:cNvPr id="13" name="TextBox 12">
            <a:extLst>
              <a:ext uri="{FF2B5EF4-FFF2-40B4-BE49-F238E27FC236}">
                <a16:creationId xmlns:a16="http://schemas.microsoft.com/office/drawing/2014/main" id="{B844871A-5563-6F43-B662-D90339B828EB}"/>
              </a:ext>
            </a:extLst>
          </p:cNvPr>
          <p:cNvSpPr txBox="1"/>
          <p:nvPr/>
        </p:nvSpPr>
        <p:spPr>
          <a:xfrm>
            <a:off x="6094411" y="1932429"/>
            <a:ext cx="4065537"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venir Next" panose="020B0503020202020204" pitchFamily="34" charset="0"/>
              </a:rPr>
              <a:t>Output has the same size as input.</a:t>
            </a:r>
          </a:p>
        </p:txBody>
      </p:sp>
      <p:graphicFrame>
        <p:nvGraphicFramePr>
          <p:cNvPr id="14" name="Table 4">
            <a:extLst>
              <a:ext uri="{FF2B5EF4-FFF2-40B4-BE49-F238E27FC236}">
                <a16:creationId xmlns:a16="http://schemas.microsoft.com/office/drawing/2014/main" id="{5843286F-C19C-E24F-966A-BCEDE76DC4C3}"/>
              </a:ext>
            </a:extLst>
          </p:cNvPr>
          <p:cNvGraphicFramePr>
            <a:graphicFrameLocks/>
          </p:cNvGraphicFramePr>
          <p:nvPr>
            <p:extLst>
              <p:ext uri="{D42A27DB-BD31-4B8C-83A1-F6EECF244321}">
                <p14:modId xmlns:p14="http://schemas.microsoft.com/office/powerpoint/2010/main" val="1562696858"/>
              </p:ext>
            </p:extLst>
          </p:nvPr>
        </p:nvGraphicFramePr>
        <p:xfrm>
          <a:off x="1141411" y="2567828"/>
          <a:ext cx="3675602" cy="367104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658858540"/>
                    </a:ext>
                  </a:extLst>
                </a:gridCol>
                <a:gridCol w="525086">
                  <a:extLst>
                    <a:ext uri="{9D8B030D-6E8A-4147-A177-3AD203B41FA5}">
                      <a16:colId xmlns:a16="http://schemas.microsoft.com/office/drawing/2014/main" val="383578540"/>
                    </a:ext>
                  </a:extLst>
                </a:gridCol>
                <a:gridCol w="525086">
                  <a:extLst>
                    <a:ext uri="{9D8B030D-6E8A-4147-A177-3AD203B41FA5}">
                      <a16:colId xmlns:a16="http://schemas.microsoft.com/office/drawing/2014/main" val="1180749653"/>
                    </a:ext>
                  </a:extLst>
                </a:gridCol>
                <a:gridCol w="525086">
                  <a:extLst>
                    <a:ext uri="{9D8B030D-6E8A-4147-A177-3AD203B41FA5}">
                      <a16:colId xmlns:a16="http://schemas.microsoft.com/office/drawing/2014/main" val="2270070985"/>
                    </a:ext>
                  </a:extLst>
                </a:gridCol>
                <a:gridCol w="525086">
                  <a:extLst>
                    <a:ext uri="{9D8B030D-6E8A-4147-A177-3AD203B41FA5}">
                      <a16:colId xmlns:a16="http://schemas.microsoft.com/office/drawing/2014/main" val="1284497253"/>
                    </a:ext>
                  </a:extLst>
                </a:gridCol>
                <a:gridCol w="525086">
                  <a:extLst>
                    <a:ext uri="{9D8B030D-6E8A-4147-A177-3AD203B41FA5}">
                      <a16:colId xmlns:a16="http://schemas.microsoft.com/office/drawing/2014/main" val="4036458291"/>
                    </a:ext>
                  </a:extLst>
                </a:gridCol>
                <a:gridCol w="525086">
                  <a:extLst>
                    <a:ext uri="{9D8B030D-6E8A-4147-A177-3AD203B41FA5}">
                      <a16:colId xmlns:a16="http://schemas.microsoft.com/office/drawing/2014/main" val="3258627563"/>
                    </a:ext>
                  </a:extLst>
                </a:gridCol>
              </a:tblGrid>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99434297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chemeClr val="bg2">
                        <a:lumMod val="20000"/>
                        <a:lumOff val="80000"/>
                      </a:schemeClr>
                    </a:solidFill>
                  </a:tcPr>
                </a:tc>
                <a:extLst>
                  <a:ext uri="{0D108BD9-81ED-4DB2-BD59-A6C34878D82A}">
                    <a16:rowId xmlns:a16="http://schemas.microsoft.com/office/drawing/2014/main" val="295184385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67489133"/>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315608718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92622775"/>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2413719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18787521"/>
                  </a:ext>
                </a:extLst>
              </a:tr>
            </a:tbl>
          </a:graphicData>
        </a:graphic>
      </p:graphicFrame>
      <p:graphicFrame>
        <p:nvGraphicFramePr>
          <p:cNvPr id="20" name="Table 19">
            <a:extLst>
              <a:ext uri="{FF2B5EF4-FFF2-40B4-BE49-F238E27FC236}">
                <a16:creationId xmlns:a16="http://schemas.microsoft.com/office/drawing/2014/main" id="{55D87B95-0303-9643-B589-65A159492A87}"/>
              </a:ext>
            </a:extLst>
          </p:cNvPr>
          <p:cNvGraphicFramePr>
            <a:graphicFrameLocks noGrp="1"/>
          </p:cNvGraphicFramePr>
          <p:nvPr>
            <p:extLst>
              <p:ext uri="{D42A27DB-BD31-4B8C-83A1-F6EECF244321}">
                <p14:modId xmlns:p14="http://schemas.microsoft.com/office/powerpoint/2010/main" val="2607907372"/>
              </p:ext>
            </p:extLst>
          </p:nvPr>
        </p:nvGraphicFramePr>
        <p:xfrm>
          <a:off x="5796341" y="3429000"/>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21" name="TextBox 20">
            <a:extLst>
              <a:ext uri="{FF2B5EF4-FFF2-40B4-BE49-F238E27FC236}">
                <a16:creationId xmlns:a16="http://schemas.microsoft.com/office/drawing/2014/main" id="{79C6D9AB-58B5-8745-816C-97F0F7C68B3D}"/>
              </a:ext>
            </a:extLst>
          </p:cNvPr>
          <p:cNvSpPr txBox="1"/>
          <p:nvPr/>
        </p:nvSpPr>
        <p:spPr>
          <a:xfrm>
            <a:off x="5005288" y="4194464"/>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sp>
        <p:nvSpPr>
          <p:cNvPr id="22" name="TextBox 21">
            <a:extLst>
              <a:ext uri="{FF2B5EF4-FFF2-40B4-BE49-F238E27FC236}">
                <a16:creationId xmlns:a16="http://schemas.microsoft.com/office/drawing/2014/main" id="{5C999578-2D55-D94B-BA8D-F34475A49937}"/>
              </a:ext>
            </a:extLst>
          </p:cNvPr>
          <p:cNvSpPr txBox="1"/>
          <p:nvPr/>
        </p:nvSpPr>
        <p:spPr>
          <a:xfrm>
            <a:off x="7942945" y="3931501"/>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3" name="Table 22">
            <a:extLst>
              <a:ext uri="{FF2B5EF4-FFF2-40B4-BE49-F238E27FC236}">
                <a16:creationId xmlns:a16="http://schemas.microsoft.com/office/drawing/2014/main" id="{B4F2DAF7-8ED3-4544-9EEB-351F99037BC5}"/>
              </a:ext>
            </a:extLst>
          </p:cNvPr>
          <p:cNvGraphicFramePr>
            <a:graphicFrameLocks noGrp="1"/>
          </p:cNvGraphicFramePr>
          <p:nvPr>
            <p:extLst>
              <p:ext uri="{D42A27DB-BD31-4B8C-83A1-F6EECF244321}">
                <p14:modId xmlns:p14="http://schemas.microsoft.com/office/powerpoint/2010/main" val="1598051144"/>
              </p:ext>
            </p:extLst>
          </p:nvPr>
        </p:nvGraphicFramePr>
        <p:xfrm>
          <a:off x="8733998" y="3035911"/>
          <a:ext cx="2625430" cy="262217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574482185"/>
                    </a:ext>
                  </a:extLst>
                </a:gridCol>
                <a:gridCol w="525086">
                  <a:extLst>
                    <a:ext uri="{9D8B030D-6E8A-4147-A177-3AD203B41FA5}">
                      <a16:colId xmlns:a16="http://schemas.microsoft.com/office/drawing/2014/main" val="430290217"/>
                    </a:ext>
                  </a:extLst>
                </a:gridCol>
                <a:gridCol w="525086">
                  <a:extLst>
                    <a:ext uri="{9D8B030D-6E8A-4147-A177-3AD203B41FA5}">
                      <a16:colId xmlns:a16="http://schemas.microsoft.com/office/drawing/2014/main" val="2495390091"/>
                    </a:ext>
                  </a:extLst>
                </a:gridCol>
                <a:gridCol w="525086">
                  <a:extLst>
                    <a:ext uri="{9D8B030D-6E8A-4147-A177-3AD203B41FA5}">
                      <a16:colId xmlns:a16="http://schemas.microsoft.com/office/drawing/2014/main" val="940263974"/>
                    </a:ext>
                  </a:extLst>
                </a:gridCol>
                <a:gridCol w="525086">
                  <a:extLst>
                    <a:ext uri="{9D8B030D-6E8A-4147-A177-3AD203B41FA5}">
                      <a16:colId xmlns:a16="http://schemas.microsoft.com/office/drawing/2014/main" val="104625466"/>
                    </a:ext>
                  </a:extLst>
                </a:gridCol>
              </a:tblGrid>
              <a:tr h="524435">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tx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258924209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5</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995912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4</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6</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4</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947742258"/>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5</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019921203"/>
                  </a:ext>
                </a:extLst>
              </a:tr>
              <a:tr h="524435">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3</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1</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069607396"/>
                  </a:ext>
                </a:extLst>
              </a:tr>
            </a:tbl>
          </a:graphicData>
        </a:graphic>
      </p:graphicFrame>
      <p:sp>
        <p:nvSpPr>
          <p:cNvPr id="24" name="TextBox 23">
            <a:extLst>
              <a:ext uri="{FF2B5EF4-FFF2-40B4-BE49-F238E27FC236}">
                <a16:creationId xmlns:a16="http://schemas.microsoft.com/office/drawing/2014/main" id="{EE6974C3-0DB9-6848-8A17-52F3E288B36A}"/>
              </a:ext>
            </a:extLst>
          </p:cNvPr>
          <p:cNvSpPr txBox="1"/>
          <p:nvPr/>
        </p:nvSpPr>
        <p:spPr>
          <a:xfrm>
            <a:off x="1301853" y="6277441"/>
            <a:ext cx="2303836" cy="646331"/>
          </a:xfrm>
          <a:prstGeom prst="rect">
            <a:avLst/>
          </a:prstGeom>
          <a:noFill/>
        </p:spPr>
        <p:txBody>
          <a:bodyPr wrap="square" rtlCol="0">
            <a:spAutoFit/>
          </a:bodyPr>
          <a:lstStyle/>
          <a:p>
            <a:r>
              <a:rPr lang="en-US" dirty="0">
                <a:latin typeface="Avenir Next" panose="020B0503020202020204" pitchFamily="34" charset="0"/>
              </a:rPr>
              <a:t>Input Image Matrix</a:t>
            </a:r>
            <a:endParaRPr lang="en-US" i="1" dirty="0">
              <a:latin typeface="Avenir Next" panose="020B0503020202020204" pitchFamily="34" charset="0"/>
            </a:endParaRPr>
          </a:p>
          <a:p>
            <a:pPr algn="ctr"/>
            <a:r>
              <a:rPr lang="en-US" dirty="0">
                <a:latin typeface="Avenir Next" panose="020B0503020202020204" pitchFamily="34" charset="0"/>
              </a:rPr>
              <a:t>(5x5)</a:t>
            </a:r>
          </a:p>
        </p:txBody>
      </p:sp>
      <p:sp>
        <p:nvSpPr>
          <p:cNvPr id="25" name="TextBox 24">
            <a:extLst>
              <a:ext uri="{FF2B5EF4-FFF2-40B4-BE49-F238E27FC236}">
                <a16:creationId xmlns:a16="http://schemas.microsoft.com/office/drawing/2014/main" id="{082AC614-5302-CF4F-8398-6B40B25BD6B2}"/>
              </a:ext>
            </a:extLst>
          </p:cNvPr>
          <p:cNvSpPr txBox="1"/>
          <p:nvPr/>
        </p:nvSpPr>
        <p:spPr>
          <a:xfrm>
            <a:off x="5926104" y="5486096"/>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
        <p:nvSpPr>
          <p:cNvPr id="26" name="TextBox 25">
            <a:extLst>
              <a:ext uri="{FF2B5EF4-FFF2-40B4-BE49-F238E27FC236}">
                <a16:creationId xmlns:a16="http://schemas.microsoft.com/office/drawing/2014/main" id="{657A7169-D3B6-4247-9433-643462002D11}"/>
              </a:ext>
            </a:extLst>
          </p:cNvPr>
          <p:cNvSpPr txBox="1"/>
          <p:nvPr/>
        </p:nvSpPr>
        <p:spPr>
          <a:xfrm>
            <a:off x="9291955" y="5742670"/>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(5x5)</a:t>
            </a:r>
          </a:p>
        </p:txBody>
      </p:sp>
      <p:sp>
        <p:nvSpPr>
          <p:cNvPr id="27" name="TextBox 26">
            <a:extLst>
              <a:ext uri="{FF2B5EF4-FFF2-40B4-BE49-F238E27FC236}">
                <a16:creationId xmlns:a16="http://schemas.microsoft.com/office/drawing/2014/main" id="{6F789C0D-E857-3A48-9132-2D91A6C72724}"/>
              </a:ext>
            </a:extLst>
          </p:cNvPr>
          <p:cNvSpPr txBox="1"/>
          <p:nvPr/>
        </p:nvSpPr>
        <p:spPr>
          <a:xfrm>
            <a:off x="3303569" y="6277441"/>
            <a:ext cx="2599238" cy="369332"/>
          </a:xfrm>
          <a:prstGeom prst="rect">
            <a:avLst/>
          </a:prstGeom>
          <a:noFill/>
        </p:spPr>
        <p:txBody>
          <a:bodyPr wrap="none" rtlCol="0">
            <a:spAutoFit/>
          </a:bodyPr>
          <a:lstStyle/>
          <a:p>
            <a:r>
              <a:rPr lang="en-US" dirty="0">
                <a:latin typeface="Avenir Next" panose="020B0503020202020204" pitchFamily="34" charset="0"/>
              </a:rPr>
              <a:t>+ </a:t>
            </a:r>
            <a:r>
              <a:rPr lang="en-US" i="1" dirty="0">
                <a:latin typeface="Avenir Next" panose="020B0503020202020204" pitchFamily="34" charset="0"/>
              </a:rPr>
              <a:t>zero-padding </a:t>
            </a:r>
            <a:r>
              <a:rPr lang="en-US" dirty="0">
                <a:latin typeface="Avenir Next" panose="020B0503020202020204" pitchFamily="34" charset="0"/>
              </a:rPr>
              <a:t>= (7x7)</a:t>
            </a:r>
            <a:endParaRPr lang="en-US" dirty="0"/>
          </a:p>
        </p:txBody>
      </p:sp>
    </p:spTree>
    <p:extLst>
      <p:ext uri="{BB962C8B-B14F-4D97-AF65-F5344CB8AC3E}">
        <p14:creationId xmlns:p14="http://schemas.microsoft.com/office/powerpoint/2010/main" val="1236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3F98-E828-EF4B-A83E-0D816BE04A94}"/>
              </a:ext>
            </a:extLst>
          </p:cNvPr>
          <p:cNvSpPr>
            <a:spLocks noGrp="1"/>
          </p:cNvSpPr>
          <p:nvPr>
            <p:ph type="title"/>
          </p:nvPr>
        </p:nvSpPr>
        <p:spPr>
          <a:xfrm>
            <a:off x="1141410" y="882598"/>
            <a:ext cx="3675602" cy="1210282"/>
          </a:xfrm>
        </p:spPr>
        <p:txBody>
          <a:bodyPr>
            <a:noAutofit/>
          </a:bodyPr>
          <a:lstStyle/>
          <a:p>
            <a:r>
              <a:rPr lang="en-US" sz="2400" dirty="0"/>
              <a:t>Properties of Convolution: Stride</a:t>
            </a:r>
          </a:p>
        </p:txBody>
      </p:sp>
      <p:graphicFrame>
        <p:nvGraphicFramePr>
          <p:cNvPr id="8" name="Table 4">
            <a:extLst>
              <a:ext uri="{FF2B5EF4-FFF2-40B4-BE49-F238E27FC236}">
                <a16:creationId xmlns:a16="http://schemas.microsoft.com/office/drawing/2014/main" id="{D273AC37-7074-114E-A6D6-B9516430B1C4}"/>
              </a:ext>
            </a:extLst>
          </p:cNvPr>
          <p:cNvGraphicFramePr>
            <a:graphicFrameLocks/>
          </p:cNvGraphicFramePr>
          <p:nvPr>
            <p:extLst>
              <p:ext uri="{D42A27DB-BD31-4B8C-83A1-F6EECF244321}">
                <p14:modId xmlns:p14="http://schemas.microsoft.com/office/powerpoint/2010/main" val="1011575961"/>
              </p:ext>
            </p:extLst>
          </p:nvPr>
        </p:nvGraphicFramePr>
        <p:xfrm>
          <a:off x="1141411" y="2304357"/>
          <a:ext cx="3675602" cy="3671045"/>
        </p:xfrm>
        <a:graphic>
          <a:graphicData uri="http://schemas.openxmlformats.org/drawingml/2006/table">
            <a:tbl>
              <a:tblPr bandRow="1">
                <a:tableStyleId>{5C22544A-7EE6-4342-B048-85BDC9FD1C3A}</a:tableStyleId>
              </a:tblPr>
              <a:tblGrid>
                <a:gridCol w="525086">
                  <a:extLst>
                    <a:ext uri="{9D8B030D-6E8A-4147-A177-3AD203B41FA5}">
                      <a16:colId xmlns:a16="http://schemas.microsoft.com/office/drawing/2014/main" val="2658858540"/>
                    </a:ext>
                  </a:extLst>
                </a:gridCol>
                <a:gridCol w="525086">
                  <a:extLst>
                    <a:ext uri="{9D8B030D-6E8A-4147-A177-3AD203B41FA5}">
                      <a16:colId xmlns:a16="http://schemas.microsoft.com/office/drawing/2014/main" val="383578540"/>
                    </a:ext>
                  </a:extLst>
                </a:gridCol>
                <a:gridCol w="525086">
                  <a:extLst>
                    <a:ext uri="{9D8B030D-6E8A-4147-A177-3AD203B41FA5}">
                      <a16:colId xmlns:a16="http://schemas.microsoft.com/office/drawing/2014/main" val="1180749653"/>
                    </a:ext>
                  </a:extLst>
                </a:gridCol>
                <a:gridCol w="525086">
                  <a:extLst>
                    <a:ext uri="{9D8B030D-6E8A-4147-A177-3AD203B41FA5}">
                      <a16:colId xmlns:a16="http://schemas.microsoft.com/office/drawing/2014/main" val="2270070985"/>
                    </a:ext>
                  </a:extLst>
                </a:gridCol>
                <a:gridCol w="525086">
                  <a:extLst>
                    <a:ext uri="{9D8B030D-6E8A-4147-A177-3AD203B41FA5}">
                      <a16:colId xmlns:a16="http://schemas.microsoft.com/office/drawing/2014/main" val="1284497253"/>
                    </a:ext>
                  </a:extLst>
                </a:gridCol>
                <a:gridCol w="525086">
                  <a:extLst>
                    <a:ext uri="{9D8B030D-6E8A-4147-A177-3AD203B41FA5}">
                      <a16:colId xmlns:a16="http://schemas.microsoft.com/office/drawing/2014/main" val="4036458291"/>
                    </a:ext>
                  </a:extLst>
                </a:gridCol>
                <a:gridCol w="525086">
                  <a:extLst>
                    <a:ext uri="{9D8B030D-6E8A-4147-A177-3AD203B41FA5}">
                      <a16:colId xmlns:a16="http://schemas.microsoft.com/office/drawing/2014/main" val="3258627563"/>
                    </a:ext>
                  </a:extLst>
                </a:gridCol>
              </a:tblGrid>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994342972"/>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chemeClr val="bg2">
                        <a:lumMod val="20000"/>
                        <a:lumOff val="80000"/>
                      </a:schemeClr>
                    </a:solidFill>
                  </a:tcPr>
                </a:tc>
                <a:extLst>
                  <a:ext uri="{0D108BD9-81ED-4DB2-BD59-A6C34878D82A}">
                    <a16:rowId xmlns:a16="http://schemas.microsoft.com/office/drawing/2014/main" val="295184385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67489133"/>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3156087187"/>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solidFill>
                      <a:schemeClr val="bg2">
                        <a:lumMod val="40000"/>
                        <a:lumOff val="60000"/>
                      </a:schemeClr>
                    </a:solidFill>
                  </a:tcPr>
                </a:tc>
                <a:tc>
                  <a:txBody>
                    <a:bodyPr/>
                    <a:lstStyle/>
                    <a:p>
                      <a:r>
                        <a:rPr kumimoji="0" lang="en-US" sz="1800" b="0" i="0" u="none" strike="noStrike" kern="1200" cap="none" spc="0" normalizeH="0" baseline="0" noProof="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2192622775"/>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2">
                        <a:lumMod val="20000"/>
                        <a:lumOff val="80000"/>
                      </a:schemeClr>
                    </a:solidFill>
                  </a:tcPr>
                </a:tc>
                <a:tc>
                  <a:txBody>
                    <a:bodyPr/>
                    <a:lstStyle/>
                    <a:p>
                      <a:r>
                        <a:rPr lang="en-US" dirty="0">
                          <a:latin typeface="Avenir Next" panose="020B0503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24137196"/>
                  </a:ext>
                </a:extLst>
              </a:tr>
              <a:tr h="524435">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0000"/>
                        <a:lumOff val="80000"/>
                      </a:schemeClr>
                    </a:solidFill>
                  </a:tcPr>
                </a:tc>
                <a:tc>
                  <a:txBody>
                    <a:bodyPr/>
                    <a:lstStyle/>
                    <a:p>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0</a:t>
                      </a:r>
                      <a:endParaRPr lang="en-US" dirty="0">
                        <a:latin typeface="Avenir Next" panose="020B0503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18787521"/>
                  </a:ext>
                </a:extLst>
              </a:tr>
            </a:tbl>
          </a:graphicData>
        </a:graphic>
      </p:graphicFrame>
      <p:sp>
        <p:nvSpPr>
          <p:cNvPr id="9" name="Rectangle 8">
            <a:extLst>
              <a:ext uri="{FF2B5EF4-FFF2-40B4-BE49-F238E27FC236}">
                <a16:creationId xmlns:a16="http://schemas.microsoft.com/office/drawing/2014/main" id="{EB7DF608-C58B-BC42-A10F-0ADD15DB5650}"/>
              </a:ext>
            </a:extLst>
          </p:cNvPr>
          <p:cNvSpPr/>
          <p:nvPr/>
        </p:nvSpPr>
        <p:spPr>
          <a:xfrm>
            <a:off x="1141411" y="2304357"/>
            <a:ext cx="1601789" cy="1601216"/>
          </a:xfrm>
          <a:prstGeom prst="rect">
            <a:avLst/>
          </a:prstGeom>
          <a:noFill/>
          <a:ln w="73025">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1009CB-4B1F-E54C-8EF1-9D04E0E7EE52}"/>
              </a:ext>
            </a:extLst>
          </p:cNvPr>
          <p:cNvSpPr/>
          <p:nvPr/>
        </p:nvSpPr>
        <p:spPr>
          <a:xfrm>
            <a:off x="2178317" y="2304357"/>
            <a:ext cx="1601789" cy="1601216"/>
          </a:xfrm>
          <a:prstGeom prst="rect">
            <a:avLst/>
          </a:prstGeom>
          <a:noFill/>
          <a:ln w="73025">
            <a:solidFill>
              <a:schemeClr val="accent3">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207FC1-AF7D-9A45-885D-48A4FA6A1220}"/>
                  </a:ext>
                </a:extLst>
              </p:cNvPr>
              <p:cNvSpPr txBox="1"/>
              <p:nvPr/>
            </p:nvSpPr>
            <p:spPr>
              <a:xfrm>
                <a:off x="5191206" y="2092880"/>
                <a:ext cx="7000794" cy="794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m:t>
                          </m:r>
                          <m:r>
                            <a:rPr lang="en-GB" sz="2400" b="0" i="1" smtClean="0">
                              <a:latin typeface="Cambria Math" panose="02040503050406030204" pitchFamily="18" charset="0"/>
                            </a:rPr>
                            <m:t>𝑂</m:t>
                          </m:r>
                        </m:e>
                        <m:sub>
                          <m:r>
                            <a:rPr lang="en-GB" sz="2400" i="1">
                              <a:latin typeface="Cambria Math" panose="02040503050406030204" pitchFamily="18" charset="0"/>
                            </a:rPr>
                            <m:t>𝑀</m:t>
                          </m:r>
                        </m:sub>
                      </m:sSub>
                      <m:r>
                        <a:rPr lang="en-GB" sz="2400" b="0" i="1" smtClean="0">
                          <a:latin typeface="Cambria Math" panose="02040503050406030204" pitchFamily="18" charset="0"/>
                        </a:rPr>
                        <m:t>,</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𝑂</m:t>
                          </m:r>
                        </m:e>
                        <m:sub>
                          <m:r>
                            <a:rPr lang="en-GB" sz="2400" b="0" i="1" smtClean="0">
                              <a:latin typeface="Cambria Math" panose="02040503050406030204" pitchFamily="18" charset="0"/>
                            </a:rPr>
                            <m:t>𝑁</m:t>
                          </m:r>
                        </m:sub>
                      </m:sSub>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𝑀</m:t>
                                  </m:r>
                                </m:sub>
                              </m:sSub>
                              <m:r>
                                <a:rPr lang="en-GB" sz="2400" b="0" i="1" smtClean="0">
                                  <a:latin typeface="Cambria Math" panose="02040503050406030204" pitchFamily="18" charset="0"/>
                                </a:rPr>
                                <m:t>+2</m:t>
                              </m:r>
                              <m:r>
                                <a:rPr lang="en-GB" sz="2400" b="0" i="1" smtClean="0">
                                  <a:latin typeface="Cambria Math" panose="02040503050406030204" pitchFamily="18" charset="0"/>
                                </a:rPr>
                                <m:t>𝑃</m:t>
                              </m:r>
                              <m:r>
                                <a:rPr lang="en-GB" sz="2400" b="0" i="1" smtClean="0">
                                  <a:latin typeface="Cambria Math" panose="02040503050406030204" pitchFamily="18" charset="0"/>
                                </a:rPr>
                                <m:t>−</m:t>
                              </m:r>
                              <m:r>
                                <a:rPr lang="en-GB" sz="2400" b="0" i="1" smtClean="0">
                                  <a:latin typeface="Cambria Math" panose="02040503050406030204" pitchFamily="18" charset="0"/>
                                </a:rPr>
                                <m:t>𝐾</m:t>
                              </m:r>
                            </m:num>
                            <m:den>
                              <m:r>
                                <a:rPr lang="en-GB" sz="2400" b="0" i="1" smtClean="0">
                                  <a:latin typeface="Cambria Math" panose="02040503050406030204" pitchFamily="18" charset="0"/>
                                </a:rPr>
                                <m:t>𝑆</m:t>
                              </m:r>
                            </m:den>
                          </m:f>
                          <m:r>
                            <a:rPr lang="en-GB" sz="2400" b="0" i="1" smtClean="0">
                              <a:latin typeface="Cambria Math" panose="02040503050406030204" pitchFamily="18" charset="0"/>
                            </a:rPr>
                            <m:t>+1</m:t>
                          </m:r>
                        </m:e>
                      </m:d>
                      <m:r>
                        <a:rPr lang="en-GB" sz="2400" b="0" i="1" smtClean="0">
                          <a:latin typeface="Cambria Math" panose="02040503050406030204" pitchFamily="18" charset="0"/>
                        </a:rPr>
                        <m:t>,</m:t>
                      </m:r>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b="0" i="1" smtClean="0">
                                      <a:latin typeface="Cambria Math" panose="02040503050406030204" pitchFamily="18" charset="0"/>
                                    </a:rPr>
                                    <m:t>𝑁</m:t>
                                  </m:r>
                                </m:sub>
                              </m:sSub>
                              <m:r>
                                <a:rPr lang="en-GB" sz="2400" i="1">
                                  <a:latin typeface="Cambria Math" panose="02040503050406030204" pitchFamily="18" charset="0"/>
                                </a:rPr>
                                <m:t>+2</m:t>
                              </m:r>
                              <m:r>
                                <a:rPr lang="en-GB" sz="2400" i="1">
                                  <a:latin typeface="Cambria Math" panose="02040503050406030204" pitchFamily="18" charset="0"/>
                                </a:rPr>
                                <m:t>𝑃</m:t>
                              </m:r>
                              <m:r>
                                <a:rPr lang="en-GB" sz="2400" i="1">
                                  <a:latin typeface="Cambria Math" panose="02040503050406030204" pitchFamily="18" charset="0"/>
                                </a:rPr>
                                <m:t>−</m:t>
                              </m:r>
                              <m:r>
                                <a:rPr lang="en-GB" sz="2400" i="1">
                                  <a:latin typeface="Cambria Math" panose="02040503050406030204" pitchFamily="18" charset="0"/>
                                </a:rPr>
                                <m:t>𝐾</m:t>
                              </m:r>
                            </m:num>
                            <m:den>
                              <m:r>
                                <a:rPr lang="en-GB" sz="2400" i="1">
                                  <a:latin typeface="Cambria Math" panose="02040503050406030204" pitchFamily="18" charset="0"/>
                                </a:rPr>
                                <m:t>𝑆</m:t>
                              </m:r>
                            </m:den>
                          </m:f>
                          <m:r>
                            <a:rPr lang="en-GB" sz="2400" i="1">
                              <a:latin typeface="Cambria Math" panose="02040503050406030204" pitchFamily="18" charset="0"/>
                            </a:rPr>
                            <m:t>+1</m:t>
                          </m:r>
                        </m:e>
                      </m:d>
                    </m:oMath>
                  </m:oMathPara>
                </a14:m>
                <a:endParaRPr lang="en-GB" sz="2400" b="0" dirty="0"/>
              </a:p>
            </p:txBody>
          </p:sp>
        </mc:Choice>
        <mc:Fallback xmlns="">
          <p:sp>
            <p:nvSpPr>
              <p:cNvPr id="12" name="TextBox 11">
                <a:extLst>
                  <a:ext uri="{FF2B5EF4-FFF2-40B4-BE49-F238E27FC236}">
                    <a16:creationId xmlns:a16="http://schemas.microsoft.com/office/drawing/2014/main" id="{7F207FC1-AF7D-9A45-885D-48A4FA6A1220}"/>
                  </a:ext>
                </a:extLst>
              </p:cNvPr>
              <p:cNvSpPr txBox="1">
                <a:spLocks noRot="1" noChangeAspect="1" noMove="1" noResize="1" noEditPoints="1" noAdjustHandles="1" noChangeArrowheads="1" noChangeShapeType="1" noTextEdit="1"/>
              </p:cNvSpPr>
              <p:nvPr/>
            </p:nvSpPr>
            <p:spPr>
              <a:xfrm>
                <a:off x="5191206" y="2092880"/>
                <a:ext cx="7000794" cy="794064"/>
              </a:xfrm>
              <a:prstGeom prst="rect">
                <a:avLst/>
              </a:prstGeom>
              <a:blipFill>
                <a:blip r:embed="rId3"/>
                <a:stretch>
                  <a:fillRect b="-4688"/>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A0780AC1-4F03-314D-ADB3-259D901C1889}"/>
              </a:ext>
            </a:extLst>
          </p:cNvPr>
          <p:cNvSpPr txBox="1">
            <a:spLocks/>
          </p:cNvSpPr>
          <p:nvPr/>
        </p:nvSpPr>
        <p:spPr>
          <a:xfrm>
            <a:off x="6172199" y="882598"/>
            <a:ext cx="4875211" cy="12102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cap="all" baseline="0">
                <a:solidFill>
                  <a:schemeClr val="tx1"/>
                </a:solidFill>
                <a:latin typeface="Avenir Next" panose="020B0503020202020204" pitchFamily="34" charset="0"/>
                <a:ea typeface="+mj-ea"/>
                <a:cs typeface="+mj-cs"/>
              </a:defRPr>
            </a:lvl1pPr>
          </a:lstStyle>
          <a:p>
            <a:r>
              <a:rPr lang="en-US" sz="2400" dirty="0"/>
              <a:t>Formula for Output size</a:t>
            </a:r>
          </a:p>
        </p:txBody>
      </p:sp>
      <p:cxnSp>
        <p:nvCxnSpPr>
          <p:cNvPr id="17" name="Straight Arrow Connector 16">
            <a:extLst>
              <a:ext uri="{FF2B5EF4-FFF2-40B4-BE49-F238E27FC236}">
                <a16:creationId xmlns:a16="http://schemas.microsoft.com/office/drawing/2014/main" id="{08B0ABCC-194C-2144-B82F-C5DFB823B0A4}"/>
              </a:ext>
            </a:extLst>
          </p:cNvPr>
          <p:cNvCxnSpPr>
            <a:cxnSpLocks/>
          </p:cNvCxnSpPr>
          <p:nvPr/>
        </p:nvCxnSpPr>
        <p:spPr>
          <a:xfrm>
            <a:off x="5004109" y="3429000"/>
            <a:ext cx="1091891" cy="185958"/>
          </a:xfrm>
          <a:prstGeom prst="straightConnector1">
            <a:avLst/>
          </a:prstGeom>
          <a:ln w="412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739B73-0372-B245-AA19-0EB24D343494}"/>
              </a:ext>
            </a:extLst>
          </p:cNvPr>
          <p:cNvCxnSpPr>
            <a:cxnSpLocks/>
          </p:cNvCxnSpPr>
          <p:nvPr/>
        </p:nvCxnSpPr>
        <p:spPr>
          <a:xfrm>
            <a:off x="6172199" y="2886944"/>
            <a:ext cx="263471" cy="593359"/>
          </a:xfrm>
          <a:prstGeom prst="straightConnector1">
            <a:avLst/>
          </a:prstGeom>
          <a:ln w="412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809349-3C35-C849-81CD-5178A93D1A10}"/>
                  </a:ext>
                </a:extLst>
              </p:cNvPr>
              <p:cNvSpPr txBox="1"/>
              <p:nvPr/>
            </p:nvSpPr>
            <p:spPr>
              <a:xfrm>
                <a:off x="5479147" y="3790769"/>
                <a:ext cx="6261314" cy="801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m:t>
                          </m:r>
                          <m:r>
                            <a:rPr lang="en-GB" sz="2400" i="1">
                              <a:latin typeface="Cambria Math" panose="02040503050406030204" pitchFamily="18" charset="0"/>
                            </a:rPr>
                            <m:t>𝑂</m:t>
                          </m:r>
                        </m:e>
                        <m:sub>
                          <m:r>
                            <a:rPr lang="en-GB" sz="2400" i="1">
                              <a:latin typeface="Cambria Math" panose="02040503050406030204" pitchFamily="18" charset="0"/>
                            </a:rPr>
                            <m:t>𝑀</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𝑂</m:t>
                          </m:r>
                        </m:e>
                        <m:sub>
                          <m:r>
                            <a:rPr lang="en-GB" sz="2400" i="1">
                              <a:latin typeface="Cambria Math" panose="02040503050406030204" pitchFamily="18" charset="0"/>
                            </a:rPr>
                            <m:t>𝑁</m:t>
                          </m:r>
                        </m:sub>
                      </m:sSub>
                      <m:r>
                        <a:rPr lang="en-GB" sz="2400" b="0" i="1" smtClean="0">
                          <a:latin typeface="Cambria Math" panose="02040503050406030204" pitchFamily="18" charset="0"/>
                        </a:rPr>
                        <m:t>)=</m:t>
                      </m:r>
                      <m:d>
                        <m:dPr>
                          <m:ctrlPr>
                            <a:rPr lang="en-GB" sz="2400" i="1" smtClean="0">
                              <a:latin typeface="Cambria Math" panose="02040503050406030204" pitchFamily="18" charset="0"/>
                            </a:rPr>
                          </m:ctrlPr>
                        </m:dPr>
                        <m:e>
                          <m:f>
                            <m:fPr>
                              <m:ctrlPr>
                                <a:rPr lang="en-GB" sz="2400" i="1">
                                  <a:latin typeface="Cambria Math" panose="02040503050406030204" pitchFamily="18" charset="0"/>
                                </a:rPr>
                              </m:ctrlPr>
                            </m:fPr>
                            <m:num>
                              <m:r>
                                <a:rPr lang="en-GB" sz="2400" b="0" i="1" smtClean="0">
                                  <a:latin typeface="Cambria Math" panose="02040503050406030204" pitchFamily="18" charset="0"/>
                                </a:rPr>
                                <m:t>5</m:t>
                              </m:r>
                              <m:r>
                                <a:rPr lang="en-GB" sz="2400" i="1">
                                  <a:latin typeface="Cambria Math" panose="02040503050406030204" pitchFamily="18" charset="0"/>
                                </a:rPr>
                                <m:t>+2−</m:t>
                              </m:r>
                              <m:r>
                                <a:rPr lang="en-GB" sz="2400" b="0" i="1" smtClean="0">
                                  <a:latin typeface="Cambria Math" panose="02040503050406030204" pitchFamily="18" charset="0"/>
                                </a:rPr>
                                <m:t>3</m:t>
                              </m:r>
                            </m:num>
                            <m:den>
                              <m:r>
                                <a:rPr lang="en-GB" sz="2400" b="0" i="1" smtClean="0">
                                  <a:latin typeface="Cambria Math" panose="02040503050406030204" pitchFamily="18" charset="0"/>
                                </a:rPr>
                                <m:t>2</m:t>
                              </m:r>
                            </m:den>
                          </m:f>
                          <m:r>
                            <a:rPr lang="en-GB" sz="2400" i="1">
                              <a:latin typeface="Cambria Math" panose="02040503050406030204" pitchFamily="18" charset="0"/>
                            </a:rPr>
                            <m:t>+1</m:t>
                          </m:r>
                        </m:e>
                      </m:d>
                      <m:r>
                        <a:rPr lang="en-GB" sz="2400" i="1">
                          <a:latin typeface="Cambria Math" panose="02040503050406030204" pitchFamily="18" charset="0"/>
                        </a:rPr>
                        <m:t>,</m:t>
                      </m:r>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b="0" i="1" smtClean="0">
                                  <a:latin typeface="Cambria Math" panose="02040503050406030204" pitchFamily="18" charset="0"/>
                                </a:rPr>
                                <m:t>5+2−3</m:t>
                              </m:r>
                            </m:num>
                            <m:den>
                              <m:r>
                                <a:rPr lang="en-GB" sz="2400" b="0" i="1" smtClean="0">
                                  <a:latin typeface="Cambria Math" panose="02040503050406030204" pitchFamily="18" charset="0"/>
                                </a:rPr>
                                <m:t>2</m:t>
                              </m:r>
                            </m:den>
                          </m:f>
                          <m:r>
                            <a:rPr lang="en-GB" sz="2400" b="0" i="1" smtClean="0">
                              <a:latin typeface="Cambria Math" panose="02040503050406030204" pitchFamily="18" charset="0"/>
                            </a:rPr>
                            <m:t>+</m:t>
                          </m:r>
                          <m:r>
                            <a:rPr lang="en-GB" sz="2400" i="1">
                              <a:latin typeface="Cambria Math" panose="02040503050406030204" pitchFamily="18" charset="0"/>
                            </a:rPr>
                            <m:t>1</m:t>
                          </m:r>
                        </m:e>
                      </m:d>
                    </m:oMath>
                  </m:oMathPara>
                </a14:m>
                <a:endParaRPr lang="en-US" sz="2400" dirty="0"/>
              </a:p>
            </p:txBody>
          </p:sp>
        </mc:Choice>
        <mc:Fallback xmlns="">
          <p:sp>
            <p:nvSpPr>
              <p:cNvPr id="21" name="TextBox 20">
                <a:extLst>
                  <a:ext uri="{FF2B5EF4-FFF2-40B4-BE49-F238E27FC236}">
                    <a16:creationId xmlns:a16="http://schemas.microsoft.com/office/drawing/2014/main" id="{BA809349-3C35-C849-81CD-5178A93D1A10}"/>
                  </a:ext>
                </a:extLst>
              </p:cNvPr>
              <p:cNvSpPr txBox="1">
                <a:spLocks noRot="1" noChangeAspect="1" noMove="1" noResize="1" noEditPoints="1" noAdjustHandles="1" noChangeArrowheads="1" noChangeShapeType="1" noTextEdit="1"/>
              </p:cNvSpPr>
              <p:nvPr/>
            </p:nvSpPr>
            <p:spPr>
              <a:xfrm>
                <a:off x="5479147" y="3790769"/>
                <a:ext cx="6261314" cy="801566"/>
              </a:xfrm>
              <a:prstGeom prst="rect">
                <a:avLst/>
              </a:prstGeom>
              <a:blipFill>
                <a:blip r:embed="rId4"/>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F2BA46B-1120-B749-B024-F79C4274A953}"/>
                  </a:ext>
                </a:extLst>
              </p:cNvPr>
              <p:cNvSpPr/>
              <p:nvPr/>
            </p:nvSpPr>
            <p:spPr>
              <a:xfrm>
                <a:off x="5550054" y="4902801"/>
                <a:ext cx="2542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m:t>
                          </m:r>
                          <m:r>
                            <a:rPr lang="en-GB" sz="2400" i="1">
                              <a:latin typeface="Cambria Math" panose="02040503050406030204" pitchFamily="18" charset="0"/>
                            </a:rPr>
                            <m:t>𝑂</m:t>
                          </m:r>
                        </m:e>
                        <m:sub>
                          <m:r>
                            <a:rPr lang="en-GB" sz="2400" i="1">
                              <a:latin typeface="Cambria Math" panose="02040503050406030204" pitchFamily="18" charset="0"/>
                            </a:rPr>
                            <m:t>𝑀</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𝑂</m:t>
                          </m:r>
                        </m:e>
                        <m:sub>
                          <m:r>
                            <a:rPr lang="en-GB" sz="2400" i="1">
                              <a:latin typeface="Cambria Math" panose="02040503050406030204" pitchFamily="18" charset="0"/>
                            </a:rPr>
                            <m:t>𝑁</m:t>
                          </m:r>
                        </m:sub>
                      </m:sSub>
                      <m:r>
                        <a:rPr lang="en-GB" sz="2400" i="1">
                          <a:latin typeface="Cambria Math" panose="02040503050406030204" pitchFamily="18" charset="0"/>
                        </a:rPr>
                        <m:t>)=</m:t>
                      </m:r>
                      <m:d>
                        <m:dPr>
                          <m:ctrlPr>
                            <a:rPr lang="en-GB" sz="2400" i="1">
                              <a:latin typeface="Cambria Math" panose="02040503050406030204" pitchFamily="18" charset="0"/>
                            </a:rPr>
                          </m:ctrlPr>
                        </m:dPr>
                        <m:e>
                          <m:r>
                            <a:rPr lang="en-GB" sz="2400" i="1">
                              <a:latin typeface="Cambria Math" panose="02040503050406030204" pitchFamily="18" charset="0"/>
                            </a:rPr>
                            <m:t>3, 3</m:t>
                          </m:r>
                        </m:e>
                      </m:d>
                    </m:oMath>
                  </m:oMathPara>
                </a14:m>
                <a:endParaRPr lang="en-US" sz="2400" dirty="0"/>
              </a:p>
            </p:txBody>
          </p:sp>
        </mc:Choice>
        <mc:Fallback xmlns="">
          <p:sp>
            <p:nvSpPr>
              <p:cNvPr id="25" name="Rectangle 24">
                <a:extLst>
                  <a:ext uri="{FF2B5EF4-FFF2-40B4-BE49-F238E27FC236}">
                    <a16:creationId xmlns:a16="http://schemas.microsoft.com/office/drawing/2014/main" id="{FF2BA46B-1120-B749-B024-F79C4274A953}"/>
                  </a:ext>
                </a:extLst>
              </p:cNvPr>
              <p:cNvSpPr>
                <a:spLocks noRot="1" noChangeAspect="1" noMove="1" noResize="1" noEditPoints="1" noAdjustHandles="1" noChangeArrowheads="1" noChangeShapeType="1" noTextEdit="1"/>
              </p:cNvSpPr>
              <p:nvPr/>
            </p:nvSpPr>
            <p:spPr>
              <a:xfrm>
                <a:off x="5550054" y="4902801"/>
                <a:ext cx="2542234" cy="461665"/>
              </a:xfrm>
              <a:prstGeom prst="rect">
                <a:avLst/>
              </a:prstGeom>
              <a:blipFill>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02473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1D1B-3388-9641-85C3-8E1012CDE170}"/>
              </a:ext>
            </a:extLst>
          </p:cNvPr>
          <p:cNvSpPr>
            <a:spLocks noGrp="1"/>
          </p:cNvSpPr>
          <p:nvPr>
            <p:ph type="title"/>
          </p:nvPr>
        </p:nvSpPr>
        <p:spPr>
          <a:xfrm>
            <a:off x="1141413" y="618518"/>
            <a:ext cx="9905998" cy="1030173"/>
          </a:xfrm>
        </p:spPr>
        <p:txBody>
          <a:bodyPr/>
          <a:lstStyle/>
          <a:p>
            <a:r>
              <a:rPr lang="en-US" dirty="0"/>
              <a:t>Topics we will cover</a:t>
            </a:r>
          </a:p>
        </p:txBody>
      </p:sp>
      <p:sp>
        <p:nvSpPr>
          <p:cNvPr id="3" name="Content Placeholder 2">
            <a:extLst>
              <a:ext uri="{FF2B5EF4-FFF2-40B4-BE49-F238E27FC236}">
                <a16:creationId xmlns:a16="http://schemas.microsoft.com/office/drawing/2014/main" id="{D99B5699-84D8-284E-897D-5F9031F04258}"/>
              </a:ext>
            </a:extLst>
          </p:cNvPr>
          <p:cNvSpPr>
            <a:spLocks noGrp="1"/>
          </p:cNvSpPr>
          <p:nvPr>
            <p:ph idx="1"/>
          </p:nvPr>
        </p:nvSpPr>
        <p:spPr>
          <a:xfrm>
            <a:off x="1238395" y="2005158"/>
            <a:ext cx="9905999" cy="4345277"/>
          </a:xfrm>
        </p:spPr>
        <p:txBody>
          <a:bodyPr>
            <a:normAutofit fontScale="92500" lnSpcReduction="10000"/>
          </a:bodyPr>
          <a:lstStyle/>
          <a:p>
            <a:pPr marL="457200" indent="-457200">
              <a:buFont typeface="+mj-lt"/>
              <a:buAutoNum type="arabicPeriod"/>
            </a:pPr>
            <a:r>
              <a:rPr lang="en-US" sz="2000" dirty="0"/>
              <a:t>Motivation for the convolutional neural network</a:t>
            </a:r>
          </a:p>
          <a:p>
            <a:pPr marL="457200" indent="-457200">
              <a:buFont typeface="+mj-lt"/>
              <a:buAutoNum type="arabicPeriod"/>
            </a:pPr>
            <a:r>
              <a:rPr lang="en-US" sz="2000" dirty="0"/>
              <a:t>Convolutional operation</a:t>
            </a:r>
          </a:p>
          <a:p>
            <a:pPr marL="457200" indent="-457200">
              <a:buFont typeface="+mj-lt"/>
              <a:buAutoNum type="arabicPeriod"/>
            </a:pPr>
            <a:r>
              <a:rPr lang="en-US" sz="2000" dirty="0"/>
              <a:t>Convolutional layer &amp; properties</a:t>
            </a:r>
          </a:p>
          <a:p>
            <a:pPr marL="457200" indent="-457200">
              <a:buFont typeface="+mj-lt"/>
              <a:buAutoNum type="arabicPeriod"/>
            </a:pPr>
            <a:r>
              <a:rPr lang="en-US" sz="2000" dirty="0"/>
              <a:t>Activation layer</a:t>
            </a:r>
          </a:p>
          <a:p>
            <a:pPr marL="457200" indent="-457200">
              <a:buFont typeface="+mj-lt"/>
              <a:buAutoNum type="arabicPeriod"/>
            </a:pPr>
            <a:r>
              <a:rPr lang="en-US" sz="2000" dirty="0"/>
              <a:t>Pooling Layer</a:t>
            </a:r>
          </a:p>
          <a:p>
            <a:pPr marL="457200" indent="-457200">
              <a:buFont typeface="+mj-lt"/>
              <a:buAutoNum type="arabicPeriod"/>
            </a:pPr>
            <a:r>
              <a:rPr lang="en-US" sz="2000" dirty="0"/>
              <a:t>Training:</a:t>
            </a:r>
          </a:p>
          <a:p>
            <a:pPr marL="914400" lvl="1" indent="-457200">
              <a:buFont typeface="+mj-lt"/>
              <a:buAutoNum type="arabicPeriod"/>
            </a:pPr>
            <a:r>
              <a:rPr lang="en-US" sz="1800" dirty="0"/>
              <a:t>Backpropagation </a:t>
            </a:r>
          </a:p>
          <a:p>
            <a:pPr marL="914400" lvl="1" indent="-457200">
              <a:buFont typeface="+mj-lt"/>
              <a:buAutoNum type="arabicPeriod"/>
            </a:pPr>
            <a:r>
              <a:rPr lang="en-US" sz="1800" dirty="0"/>
              <a:t>Optimization</a:t>
            </a:r>
            <a:endParaRPr lang="en-US" sz="1600" dirty="0"/>
          </a:p>
          <a:p>
            <a:pPr marL="457200" indent="-457200">
              <a:buFont typeface="+mj-lt"/>
              <a:buAutoNum type="arabicPeriod"/>
            </a:pPr>
            <a:r>
              <a:rPr lang="en-US" sz="2000" dirty="0"/>
              <a:t>Three key concepts</a:t>
            </a:r>
          </a:p>
          <a:p>
            <a:pPr marL="457200" indent="-457200">
              <a:buFont typeface="+mj-lt"/>
              <a:buAutoNum type="arabicPeriod"/>
            </a:pPr>
            <a:r>
              <a:rPr lang="en-US" sz="2000" dirty="0"/>
              <a:t>Human vision analogue</a:t>
            </a:r>
          </a:p>
        </p:txBody>
      </p:sp>
      <p:sp>
        <p:nvSpPr>
          <p:cNvPr id="4" name="Slide Number Placeholder 3">
            <a:extLst>
              <a:ext uri="{FF2B5EF4-FFF2-40B4-BE49-F238E27FC236}">
                <a16:creationId xmlns:a16="http://schemas.microsoft.com/office/drawing/2014/main" id="{AA12CE61-432A-4A49-A924-6810E1774C3C}"/>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200869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675710"/>
          </a:xfrm>
        </p:spPr>
        <p:txBody>
          <a:bodyPr anchor="ctr">
            <a:normAutofit/>
          </a:bodyPr>
          <a:lstStyle/>
          <a:p>
            <a:r>
              <a:rPr lang="en-US" dirty="0"/>
              <a:t>Convolutional Neural network</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3944" y="1124460"/>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20</a:t>
            </a:fld>
            <a:endParaRPr lang="en-US" dirty="0"/>
          </a:p>
        </p:txBody>
      </p:sp>
      <p:sp>
        <p:nvSpPr>
          <p:cNvPr id="3" name="TextBox 2">
            <a:extLst>
              <a:ext uri="{FF2B5EF4-FFF2-40B4-BE49-F238E27FC236}">
                <a16:creationId xmlns:a16="http://schemas.microsoft.com/office/drawing/2014/main" id="{0D4D4CC0-8F48-4E41-BF65-7B32499ADFF6}"/>
              </a:ext>
            </a:extLst>
          </p:cNvPr>
          <p:cNvSpPr txBox="1"/>
          <p:nvPr/>
        </p:nvSpPr>
        <p:spPr>
          <a:xfrm>
            <a:off x="2039815" y="6117594"/>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263793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16ED-C085-D643-9ECC-9816077C3C95}"/>
              </a:ext>
            </a:extLst>
          </p:cNvPr>
          <p:cNvSpPr>
            <a:spLocks noGrp="1"/>
          </p:cNvSpPr>
          <p:nvPr>
            <p:ph type="title"/>
          </p:nvPr>
        </p:nvSpPr>
        <p:spPr/>
        <p:txBody>
          <a:bodyPr/>
          <a:lstStyle/>
          <a:p>
            <a:r>
              <a:rPr lang="en-US" dirty="0"/>
              <a:t>Activation Layer: Problem of 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93C2B6-63CD-314B-A3B1-E876803D2346}"/>
                  </a:ext>
                </a:extLst>
              </p:cNvPr>
              <p:cNvSpPr>
                <a:spLocks noGrp="1"/>
              </p:cNvSpPr>
              <p:nvPr>
                <p:ph idx="1"/>
              </p:nvPr>
            </p:nvSpPr>
            <p:spPr>
              <a:xfrm>
                <a:off x="1141412" y="1766807"/>
                <a:ext cx="10466819" cy="4881966"/>
              </a:xfrm>
            </p:spPr>
            <p:txBody>
              <a:bodyPr>
                <a:normAutofit/>
              </a:bodyPr>
              <a:lstStyle/>
              <a:p>
                <a:r>
                  <a:rPr lang="en-US" dirty="0"/>
                  <a:t>A linear activation function would result in a linear regression model.</a:t>
                </a:r>
              </a:p>
              <a:p>
                <a:r>
                  <a:rPr lang="en-US" dirty="0"/>
                  <a:t>The composition of two linear functions is a linear function:</a:t>
                </a:r>
                <a:br>
                  <a:rPr lang="en-US" dirty="0"/>
                </a:b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𝑎𝑥</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𝑐𝑥</m:t>
                    </m:r>
                    <m:r>
                      <a:rPr lang="en-GB" i="1">
                        <a:latin typeface="Cambria Math" panose="02040503050406030204" pitchFamily="18" charset="0"/>
                      </a:rPr>
                      <m:t>+</m:t>
                    </m:r>
                    <m:r>
                      <a:rPr lang="en-GB" i="1">
                        <a:latin typeface="Cambria Math" panose="02040503050406030204" pitchFamily="18" charset="0"/>
                      </a:rPr>
                      <m:t>𝑑</m:t>
                    </m:r>
                  </m:oMath>
                </a14:m>
                <a:endParaRPr lang="en-GB" b="0" i="1"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e>
                          </m:d>
                        </m:e>
                      </m:d>
                      <m:r>
                        <a:rPr lang="en-GB" i="1">
                          <a:latin typeface="Cambria Math" panose="02040503050406030204" pitchFamily="18" charset="0"/>
                        </a:rPr>
                        <m:t>=</m:t>
                      </m:r>
                      <m:r>
                        <a:rPr lang="en-GB" b="0" i="1" smtClean="0">
                          <a:latin typeface="Cambria Math" panose="02040503050406030204" pitchFamily="18" charset="0"/>
                        </a:rPr>
                        <m:t>𝑎</m:t>
                      </m:r>
                      <m:d>
                        <m:dPr>
                          <m:ctrlPr>
                            <a:rPr lang="en-GB" b="0" i="1" smtClean="0">
                              <a:latin typeface="Cambria Math" panose="02040503050406030204" pitchFamily="18" charset="0"/>
                            </a:rPr>
                          </m:ctrlPr>
                        </m:dPr>
                        <m:e>
                          <m:r>
                            <a:rPr lang="en-GB" b="0" i="1" smtClean="0">
                              <a:latin typeface="Cambria Math" panose="02040503050406030204" pitchFamily="18" charset="0"/>
                            </a:rPr>
                            <m:t>𝑐𝑥</m:t>
                          </m:r>
                          <m:r>
                            <a:rPr lang="en-GB" b="0" i="1" smtClean="0">
                              <a:latin typeface="Cambria Math" panose="02040503050406030204" pitchFamily="18" charset="0"/>
                            </a:rPr>
                            <m:t>+</m:t>
                          </m:r>
                          <m:r>
                            <a:rPr lang="en-GB" b="0" i="1" smtClean="0">
                              <a:latin typeface="Cambria Math" panose="02040503050406030204" pitchFamily="18" charset="0"/>
                            </a:rPr>
                            <m:t>𝑑</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𝑎𝑐𝑥</m:t>
                      </m:r>
                      <m:r>
                        <a:rPr lang="en-GB" b="0" i="1" smtClean="0">
                          <a:latin typeface="Cambria Math" panose="02040503050406030204" pitchFamily="18" charset="0"/>
                        </a:rPr>
                        <m:t>+</m:t>
                      </m:r>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𝑚𝑥</m:t>
                      </m:r>
                      <m:r>
                        <a:rPr lang="en-GB" b="0" i="1" smtClean="0">
                          <a:latin typeface="Cambria Math" panose="02040503050406030204" pitchFamily="18" charset="0"/>
                        </a:rPr>
                        <m:t>+</m:t>
                      </m:r>
                      <m:r>
                        <a:rPr lang="en-GB" b="0" i="1" smtClean="0">
                          <a:latin typeface="Cambria Math" panose="02040503050406030204" pitchFamily="18" charset="0"/>
                        </a:rPr>
                        <m:t>𝑛</m:t>
                      </m:r>
                    </m:oMath>
                  </m:oMathPara>
                </a14:m>
                <a:endParaRPr lang="en-GB" dirty="0"/>
              </a:p>
              <a:p>
                <a:r>
                  <a:rPr lang="en-US" dirty="0"/>
                  <a:t>Activation functions that introduce non-linearity:</a:t>
                </a:r>
              </a:p>
              <a:p>
                <a:pPr marL="914400" lvl="1" indent="-457200">
                  <a:buFont typeface="+mj-lt"/>
                  <a:buAutoNum type="arabicPeriod"/>
                </a:pPr>
                <a:r>
                  <a:rPr lang="en-US" i="1" dirty="0"/>
                  <a:t>sigmoid:  </a:t>
                </a:r>
                <a14:m>
                  <m:oMath xmlns:m="http://schemas.openxmlformats.org/officeDocument/2006/math">
                    <m:r>
                      <a:rPr lang="en-US" sz="2800" i="1" smtClean="0">
                        <a:latin typeface="Cambria Math" panose="02040503050406030204" pitchFamily="18" charset="0"/>
                        <a:ea typeface="Cambria Math" panose="02040503050406030204" pitchFamily="18" charset="0"/>
                      </a:rPr>
                      <m:t>𝜎</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𝑥</m:t>
                        </m:r>
                      </m:e>
                    </m:d>
                    <m:r>
                      <a:rPr lang="en-GB" sz="2800" b="0" i="1" smtClean="0">
                        <a:latin typeface="Cambria Math" panose="02040503050406030204" pitchFamily="18" charset="0"/>
                        <a:ea typeface="Cambria Math" panose="02040503050406030204" pitchFamily="18" charset="0"/>
                      </a:rPr>
                      <m:t>=</m:t>
                    </m:r>
                    <m:f>
                      <m:fPr>
                        <m:ctrlPr>
                          <a:rPr lang="en-GB" sz="2800" b="0" i="1" smtClean="0">
                            <a:latin typeface="Cambria Math" panose="02040503050406030204" pitchFamily="18" charset="0"/>
                            <a:ea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1</m:t>
                        </m:r>
                      </m:num>
                      <m:den>
                        <m:r>
                          <a:rPr lang="en-GB" sz="2800" b="0" i="1" smtClean="0">
                            <a:latin typeface="Cambria Math" panose="02040503050406030204" pitchFamily="18" charset="0"/>
                            <a:ea typeface="Cambria Math" panose="02040503050406030204" pitchFamily="18" charset="0"/>
                          </a:rPr>
                          <m:t>1+ </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𝑒</m:t>
                            </m:r>
                          </m:e>
                          <m:sup>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𝑥</m:t>
                            </m:r>
                          </m:sup>
                        </m:sSup>
                      </m:den>
                    </m:f>
                  </m:oMath>
                </a14:m>
                <a:r>
                  <a:rPr lang="en-US" i="1" dirty="0"/>
                  <a:t>  </a:t>
                </a:r>
                <a:r>
                  <a:rPr lang="en-US" dirty="0"/>
                  <a:t>(exhibits the vanishing gradient)</a:t>
                </a:r>
                <a:endParaRPr lang="en-US" i="1" dirty="0"/>
              </a:p>
              <a:p>
                <a:pPr marL="914400" lvl="1" indent="-457200">
                  <a:buFont typeface="+mj-lt"/>
                  <a:buAutoNum type="arabicPeriod"/>
                </a:pPr>
                <a:r>
                  <a:rPr lang="en-US" i="1" dirty="0"/>
                  <a:t>ReLU – </a:t>
                </a:r>
                <a:r>
                  <a:rPr lang="en-US" dirty="0"/>
                  <a:t>activates only some of the outputs (and tackles the vanishing gradient problem)</a:t>
                </a:r>
              </a:p>
              <a:p>
                <a:pPr marL="914400" lvl="1" indent="-457200">
                  <a:buFont typeface="+mj-lt"/>
                  <a:buAutoNum type="arabicPeriod"/>
                </a:pPr>
                <a:r>
                  <a:rPr lang="en-US" i="1" dirty="0"/>
                  <a:t>softmax </a:t>
                </a:r>
                <a:r>
                  <a:rPr lang="en-US" dirty="0"/>
                  <a:t>– used for multi-class classification</a:t>
                </a:r>
                <a:endParaRPr lang="en-US" i="1" dirty="0"/>
              </a:p>
              <a:p>
                <a:pPr marL="914400" lvl="1" indent="-457200">
                  <a:buFont typeface="+mj-lt"/>
                  <a:buAutoNum type="arabicPeriod"/>
                </a:pPr>
                <a:endParaRPr lang="en-US" dirty="0"/>
              </a:p>
              <a:p>
                <a:endParaRPr lang="en-GB" b="0" dirty="0"/>
              </a:p>
              <a:p>
                <a:pPr marL="0" indent="0">
                  <a:buNone/>
                </a:pPr>
                <a:endParaRPr lang="en-GB" b="0" dirty="0"/>
              </a:p>
            </p:txBody>
          </p:sp>
        </mc:Choice>
        <mc:Fallback xmlns="">
          <p:sp>
            <p:nvSpPr>
              <p:cNvPr id="3" name="Content Placeholder 2">
                <a:extLst>
                  <a:ext uri="{FF2B5EF4-FFF2-40B4-BE49-F238E27FC236}">
                    <a16:creationId xmlns:a16="http://schemas.microsoft.com/office/drawing/2014/main" id="{D293C2B6-63CD-314B-A3B1-E876803D2346}"/>
                  </a:ext>
                </a:extLst>
              </p:cNvPr>
              <p:cNvSpPr>
                <a:spLocks noGrp="1" noRot="1" noChangeAspect="1" noMove="1" noResize="1" noEditPoints="1" noAdjustHandles="1" noChangeArrowheads="1" noChangeShapeType="1" noTextEdit="1"/>
              </p:cNvSpPr>
              <p:nvPr>
                <p:ph idx="1"/>
              </p:nvPr>
            </p:nvSpPr>
            <p:spPr>
              <a:xfrm>
                <a:off x="1141412" y="1766807"/>
                <a:ext cx="10466819" cy="4881966"/>
              </a:xfrm>
              <a:blipFill>
                <a:blip r:embed="rId3"/>
                <a:stretch>
                  <a:fillRect l="-1212" t="-18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0F8420-F9C0-C549-BF09-47FF92566121}"/>
              </a:ext>
            </a:extLst>
          </p:cNvPr>
          <p:cNvSpPr>
            <a:spLocks noGrp="1"/>
          </p:cNvSpPr>
          <p:nvPr>
            <p:ph type="sldNum" sz="quarter" idx="12"/>
          </p:nvPr>
        </p:nvSpPr>
        <p:spPr/>
        <p:txBody>
          <a:bodyPr/>
          <a:lstStyle/>
          <a:p>
            <a:fld id="{6D22F896-40B5-4ADD-8801-0D06FADFA095}" type="slidenum">
              <a:rPr lang="en-US" smtClean="0"/>
              <a:pPr/>
              <a:t>21</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55FCE9E-4418-6845-BDFB-9751DC54B806}"/>
                  </a:ext>
                </a:extLst>
              </p:cNvPr>
              <p:cNvSpPr txBox="1"/>
              <p:nvPr/>
            </p:nvSpPr>
            <p:spPr>
              <a:xfrm>
                <a:off x="3377120" y="5511636"/>
                <a:ext cx="2854178"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𝑅𝑒𝐿𝑈</m:t>
                      </m:r>
                      <m:d>
                        <m:dPr>
                          <m:ctrlPr>
                            <a:rPr lang="en-GB" sz="2200" b="0" i="1" smtClean="0">
                              <a:latin typeface="Cambria Math" panose="02040503050406030204" pitchFamily="18" charset="0"/>
                            </a:rPr>
                          </m:ctrlPr>
                        </m:dPr>
                        <m:e>
                          <m:r>
                            <a:rPr lang="en-GB" sz="2200" b="0" i="1" smtClean="0">
                              <a:latin typeface="Cambria Math" panose="02040503050406030204" pitchFamily="18" charset="0"/>
                            </a:rPr>
                            <m:t>𝑥</m:t>
                          </m:r>
                        </m:e>
                      </m:d>
                      <m:r>
                        <a:rPr lang="en-GB" sz="2200" b="0" i="1" smtClean="0">
                          <a:latin typeface="Cambria Math" panose="02040503050406030204" pitchFamily="18" charset="0"/>
                        </a:rPr>
                        <m:t>=</m:t>
                      </m:r>
                      <m:func>
                        <m:funcPr>
                          <m:ctrlPr>
                            <a:rPr lang="en-GB" sz="2200" b="0" i="1" smtClean="0">
                              <a:latin typeface="Cambria Math" panose="02040503050406030204" pitchFamily="18" charset="0"/>
                            </a:rPr>
                          </m:ctrlPr>
                        </m:funcPr>
                        <m:fName>
                          <m:r>
                            <m:rPr>
                              <m:sty m:val="p"/>
                            </m:rPr>
                            <a:rPr lang="en-GB" sz="2200" b="0" i="0" smtClean="0">
                              <a:latin typeface="Cambria Math" panose="02040503050406030204" pitchFamily="18" charset="0"/>
                            </a:rPr>
                            <m:t>max</m:t>
                          </m:r>
                        </m:fName>
                        <m:e>
                          <m:d>
                            <m:dPr>
                              <m:ctrlPr>
                                <a:rPr lang="en-GB" sz="2200" b="0" i="1" smtClean="0">
                                  <a:latin typeface="Cambria Math" panose="02040503050406030204" pitchFamily="18" charset="0"/>
                                </a:rPr>
                              </m:ctrlPr>
                            </m:dPr>
                            <m:e>
                              <m:r>
                                <a:rPr lang="en-GB" sz="2200" b="0" i="1" smtClean="0">
                                  <a:latin typeface="Cambria Math" panose="02040503050406030204" pitchFamily="18" charset="0"/>
                                </a:rPr>
                                <m:t>0, </m:t>
                              </m:r>
                              <m:r>
                                <a:rPr lang="en-GB" sz="2200" b="0" i="1" smtClean="0">
                                  <a:latin typeface="Cambria Math" panose="02040503050406030204" pitchFamily="18" charset="0"/>
                                </a:rPr>
                                <m:t>𝑥</m:t>
                              </m:r>
                            </m:e>
                          </m:d>
                        </m:e>
                      </m:func>
                    </m:oMath>
                  </m:oMathPara>
                </a14:m>
                <a:endParaRPr lang="en-GB" sz="2200" b="0" dirty="0"/>
              </a:p>
            </p:txBody>
          </p:sp>
        </mc:Choice>
        <mc:Fallback>
          <p:sp>
            <p:nvSpPr>
              <p:cNvPr id="5" name="TextBox 4">
                <a:extLst>
                  <a:ext uri="{FF2B5EF4-FFF2-40B4-BE49-F238E27FC236}">
                    <a16:creationId xmlns:a16="http://schemas.microsoft.com/office/drawing/2014/main" id="{055FCE9E-4418-6845-BDFB-9751DC54B806}"/>
                  </a:ext>
                </a:extLst>
              </p:cNvPr>
              <p:cNvSpPr txBox="1">
                <a:spLocks noRot="1" noChangeAspect="1" noMove="1" noResize="1" noEditPoints="1" noAdjustHandles="1" noChangeArrowheads="1" noChangeShapeType="1" noTextEdit="1"/>
              </p:cNvSpPr>
              <p:nvPr/>
            </p:nvSpPr>
            <p:spPr>
              <a:xfrm>
                <a:off x="3377120" y="5511636"/>
                <a:ext cx="2854178" cy="430887"/>
              </a:xfrm>
              <a:prstGeom prst="rect">
                <a:avLst/>
              </a:prstGeom>
              <a:blipFill>
                <a:blip r:embed="rId4"/>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E034CFA-C4BC-424A-9656-7F23092F4EC7}"/>
              </a:ext>
            </a:extLst>
          </p:cNvPr>
          <p:cNvPicPr>
            <a:picLocks noChangeAspect="1"/>
          </p:cNvPicPr>
          <p:nvPr/>
        </p:nvPicPr>
        <p:blipFill>
          <a:blip r:embed="rId5"/>
          <a:stretch>
            <a:fillRect/>
          </a:stretch>
        </p:blipFill>
        <p:spPr>
          <a:xfrm>
            <a:off x="7350634" y="5648038"/>
            <a:ext cx="2232744" cy="921907"/>
          </a:xfrm>
          <a:prstGeom prst="rect">
            <a:avLst/>
          </a:prstGeom>
        </p:spPr>
      </p:pic>
    </p:spTree>
    <p:extLst>
      <p:ext uri="{BB962C8B-B14F-4D97-AF65-F5344CB8AC3E}">
        <p14:creationId xmlns:p14="http://schemas.microsoft.com/office/powerpoint/2010/main" val="34881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C66B-B736-6F4E-8EFD-86B39F85A246}"/>
              </a:ext>
            </a:extLst>
          </p:cNvPr>
          <p:cNvSpPr>
            <a:spLocks noGrp="1"/>
          </p:cNvSpPr>
          <p:nvPr>
            <p:ph type="title"/>
          </p:nvPr>
        </p:nvSpPr>
        <p:spPr/>
        <p:txBody>
          <a:bodyPr/>
          <a:lstStyle/>
          <a:p>
            <a:r>
              <a:rPr lang="en-US" dirty="0"/>
              <a:t>Pooling Layer: Down-Sampling</a:t>
            </a:r>
          </a:p>
        </p:txBody>
      </p:sp>
      <p:sp>
        <p:nvSpPr>
          <p:cNvPr id="4" name="Slide Number Placeholder 3">
            <a:extLst>
              <a:ext uri="{FF2B5EF4-FFF2-40B4-BE49-F238E27FC236}">
                <a16:creationId xmlns:a16="http://schemas.microsoft.com/office/drawing/2014/main" id="{B0D6600A-F654-0D4C-A16C-DD473F304856}"/>
              </a:ext>
            </a:extLst>
          </p:cNvPr>
          <p:cNvSpPr>
            <a:spLocks noGrp="1"/>
          </p:cNvSpPr>
          <p:nvPr>
            <p:ph type="sldNum" sz="quarter" idx="12"/>
          </p:nvPr>
        </p:nvSpPr>
        <p:spPr/>
        <p:txBody>
          <a:bodyPr/>
          <a:lstStyle/>
          <a:p>
            <a:fld id="{6D22F896-40B5-4ADD-8801-0D06FADFA095}" type="slidenum">
              <a:rPr lang="en-US" smtClean="0"/>
              <a:pPr/>
              <a:t>22</a:t>
            </a:fld>
            <a:endParaRPr lang="en-US" dirty="0"/>
          </a:p>
        </p:txBody>
      </p:sp>
      <p:graphicFrame>
        <p:nvGraphicFramePr>
          <p:cNvPr id="6" name="Table 4">
            <a:extLst>
              <a:ext uri="{FF2B5EF4-FFF2-40B4-BE49-F238E27FC236}">
                <a16:creationId xmlns:a16="http://schemas.microsoft.com/office/drawing/2014/main" id="{13286A5F-E87F-574E-B773-1EF509E1D55F}"/>
              </a:ext>
            </a:extLst>
          </p:cNvPr>
          <p:cNvGraphicFramePr>
            <a:graphicFrameLocks/>
          </p:cNvGraphicFramePr>
          <p:nvPr>
            <p:extLst>
              <p:ext uri="{D42A27DB-BD31-4B8C-83A1-F6EECF244321}">
                <p14:modId xmlns:p14="http://schemas.microsoft.com/office/powerpoint/2010/main" val="1851127817"/>
              </p:ext>
            </p:extLst>
          </p:nvPr>
        </p:nvGraphicFramePr>
        <p:xfrm>
          <a:off x="1141413" y="2460181"/>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sz="1800" kern="1200" dirty="0">
                          <a:solidFill>
                            <a:schemeClr val="dk1"/>
                          </a:solidFill>
                          <a:latin typeface="Avenir Next" panose="020B0503020202020204" pitchFamily="34" charset="0"/>
                          <a:ea typeface="+mn-ea"/>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sp>
        <p:nvSpPr>
          <p:cNvPr id="7" name="Rectangle 6">
            <a:extLst>
              <a:ext uri="{FF2B5EF4-FFF2-40B4-BE49-F238E27FC236}">
                <a16:creationId xmlns:a16="http://schemas.microsoft.com/office/drawing/2014/main" id="{F4488104-5824-8349-9431-2698079C03CA}"/>
              </a:ext>
            </a:extLst>
          </p:cNvPr>
          <p:cNvSpPr/>
          <p:nvPr/>
        </p:nvSpPr>
        <p:spPr>
          <a:xfrm>
            <a:off x="1141413" y="2460181"/>
            <a:ext cx="1220400" cy="1273619"/>
          </a:xfrm>
          <a:prstGeom prst="rect">
            <a:avLst/>
          </a:prstGeom>
          <a:noFill/>
          <a:ln w="73025">
            <a:solidFill>
              <a:schemeClr val="accent1">
                <a:shade val="50000"/>
                <a:alpha val="8470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823827-E3D4-9142-AF59-8B2B0713D2A1}"/>
              </a:ext>
            </a:extLst>
          </p:cNvPr>
          <p:cNvSpPr/>
          <p:nvPr/>
        </p:nvSpPr>
        <p:spPr>
          <a:xfrm>
            <a:off x="1751614" y="2460181"/>
            <a:ext cx="1220400" cy="1273619"/>
          </a:xfrm>
          <a:prstGeom prst="rect">
            <a:avLst/>
          </a:prstGeom>
          <a:noFill/>
          <a:ln w="73025">
            <a:solidFill>
              <a:schemeClr val="accent3">
                <a:alpha val="8382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4DDD623-2AB2-E144-8183-CD8DEB41FCC5}"/>
              </a:ext>
            </a:extLst>
          </p:cNvPr>
          <p:cNvCxnSpPr/>
          <p:nvPr/>
        </p:nvCxnSpPr>
        <p:spPr>
          <a:xfrm>
            <a:off x="4572000" y="3057041"/>
            <a:ext cx="2665708" cy="0"/>
          </a:xfrm>
          <a:prstGeom prst="straightConnector1">
            <a:avLst/>
          </a:prstGeom>
          <a:ln w="793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925292-1504-9C4D-8528-2F041CC22ECD}"/>
              </a:ext>
            </a:extLst>
          </p:cNvPr>
          <p:cNvCxnSpPr/>
          <p:nvPr/>
        </p:nvCxnSpPr>
        <p:spPr>
          <a:xfrm>
            <a:off x="4572000" y="5193221"/>
            <a:ext cx="2665708" cy="0"/>
          </a:xfrm>
          <a:prstGeom prst="straightConnector1">
            <a:avLst/>
          </a:prstGeom>
          <a:ln w="793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8558FD-7C20-2D47-A909-7C0BE200145E}"/>
              </a:ext>
            </a:extLst>
          </p:cNvPr>
          <p:cNvSpPr txBox="1"/>
          <p:nvPr/>
        </p:nvSpPr>
        <p:spPr>
          <a:xfrm>
            <a:off x="5142854" y="2133711"/>
            <a:ext cx="1524000" cy="830997"/>
          </a:xfrm>
          <a:prstGeom prst="rect">
            <a:avLst/>
          </a:prstGeom>
          <a:noFill/>
        </p:spPr>
        <p:txBody>
          <a:bodyPr wrap="square" rtlCol="0">
            <a:spAutoFit/>
          </a:bodyPr>
          <a:lstStyle/>
          <a:p>
            <a:pPr algn="ctr"/>
            <a:r>
              <a:rPr lang="en-US" sz="1600" dirty="0">
                <a:latin typeface="Avenir Next" panose="020B0503020202020204" pitchFamily="34" charset="0"/>
              </a:rPr>
              <a:t>Max pooling, </a:t>
            </a:r>
          </a:p>
          <a:p>
            <a:pPr algn="ctr"/>
            <a:r>
              <a:rPr lang="en-US" sz="1600" dirty="0">
                <a:latin typeface="Avenir Next" panose="020B0503020202020204" pitchFamily="34" charset="0"/>
              </a:rPr>
              <a:t>2x2 filter, </a:t>
            </a:r>
          </a:p>
          <a:p>
            <a:pPr algn="ctr"/>
            <a:r>
              <a:rPr lang="en-US" sz="1600" dirty="0">
                <a:latin typeface="Avenir Next" panose="020B0503020202020204" pitchFamily="34" charset="0"/>
              </a:rPr>
              <a:t>stride of 1</a:t>
            </a:r>
          </a:p>
        </p:txBody>
      </p:sp>
      <p:sp>
        <p:nvSpPr>
          <p:cNvPr id="17" name="Rectangle 16">
            <a:extLst>
              <a:ext uri="{FF2B5EF4-FFF2-40B4-BE49-F238E27FC236}">
                <a16:creationId xmlns:a16="http://schemas.microsoft.com/office/drawing/2014/main" id="{9072EA20-CC99-0A48-8FA0-6E7833890960}"/>
              </a:ext>
            </a:extLst>
          </p:cNvPr>
          <p:cNvSpPr/>
          <p:nvPr/>
        </p:nvSpPr>
        <p:spPr>
          <a:xfrm>
            <a:off x="4985054" y="4253080"/>
            <a:ext cx="1839599" cy="830997"/>
          </a:xfrm>
          <a:prstGeom prst="rect">
            <a:avLst/>
          </a:prstGeom>
        </p:spPr>
        <p:txBody>
          <a:bodyPr wrap="square">
            <a:spAutoFit/>
          </a:bodyPr>
          <a:lstStyle/>
          <a:p>
            <a:pPr algn="ctr"/>
            <a:r>
              <a:rPr lang="en-US" sz="1600" dirty="0">
                <a:latin typeface="Avenir Next" panose="020B0503020202020204" pitchFamily="34" charset="0"/>
              </a:rPr>
              <a:t>Average pooling, </a:t>
            </a:r>
          </a:p>
          <a:p>
            <a:pPr algn="ctr"/>
            <a:r>
              <a:rPr lang="en-US" sz="1600" dirty="0">
                <a:latin typeface="Avenir Next" panose="020B0503020202020204" pitchFamily="34" charset="0"/>
              </a:rPr>
              <a:t>2x2 filter, </a:t>
            </a:r>
          </a:p>
          <a:p>
            <a:pPr algn="ctr"/>
            <a:r>
              <a:rPr lang="en-US" sz="1600" dirty="0">
                <a:latin typeface="Avenir Next" panose="020B0503020202020204" pitchFamily="34" charset="0"/>
              </a:rPr>
              <a:t>stride of 1</a:t>
            </a:r>
          </a:p>
        </p:txBody>
      </p:sp>
      <p:graphicFrame>
        <p:nvGraphicFramePr>
          <p:cNvPr id="20" name="Table 19">
            <a:extLst>
              <a:ext uri="{FF2B5EF4-FFF2-40B4-BE49-F238E27FC236}">
                <a16:creationId xmlns:a16="http://schemas.microsoft.com/office/drawing/2014/main" id="{22B126A7-2258-644D-9905-615C503BD012}"/>
              </a:ext>
            </a:extLst>
          </p:cNvPr>
          <p:cNvGraphicFramePr>
            <a:graphicFrameLocks noGrp="1"/>
          </p:cNvGraphicFramePr>
          <p:nvPr>
            <p:extLst>
              <p:ext uri="{D42A27DB-BD31-4B8C-83A1-F6EECF244321}">
                <p14:modId xmlns:p14="http://schemas.microsoft.com/office/powerpoint/2010/main" val="3330226466"/>
              </p:ext>
            </p:extLst>
          </p:nvPr>
        </p:nvGraphicFramePr>
        <p:xfrm>
          <a:off x="7908895" y="2058436"/>
          <a:ext cx="1839600" cy="1812544"/>
        </p:xfrm>
        <a:graphic>
          <a:graphicData uri="http://schemas.openxmlformats.org/drawingml/2006/table">
            <a:tbl>
              <a:tblPr bandRow="1">
                <a:tableStyleId>{5C22544A-7EE6-4342-B048-85BDC9FD1C3A}</a:tableStyleId>
              </a:tblPr>
              <a:tblGrid>
                <a:gridCol w="459900">
                  <a:extLst>
                    <a:ext uri="{9D8B030D-6E8A-4147-A177-3AD203B41FA5}">
                      <a16:colId xmlns:a16="http://schemas.microsoft.com/office/drawing/2014/main" val="1758194100"/>
                    </a:ext>
                  </a:extLst>
                </a:gridCol>
                <a:gridCol w="459900">
                  <a:extLst>
                    <a:ext uri="{9D8B030D-6E8A-4147-A177-3AD203B41FA5}">
                      <a16:colId xmlns:a16="http://schemas.microsoft.com/office/drawing/2014/main" val="2927245031"/>
                    </a:ext>
                  </a:extLst>
                </a:gridCol>
                <a:gridCol w="459900">
                  <a:extLst>
                    <a:ext uri="{9D8B030D-6E8A-4147-A177-3AD203B41FA5}">
                      <a16:colId xmlns:a16="http://schemas.microsoft.com/office/drawing/2014/main" val="834881114"/>
                    </a:ext>
                  </a:extLst>
                </a:gridCol>
                <a:gridCol w="459900">
                  <a:extLst>
                    <a:ext uri="{9D8B030D-6E8A-4147-A177-3AD203B41FA5}">
                      <a16:colId xmlns:a16="http://schemas.microsoft.com/office/drawing/2014/main" val="2838652894"/>
                    </a:ext>
                  </a:extLst>
                </a:gridCol>
              </a:tblGrid>
              <a:tr h="453136">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656467439"/>
                  </a:ext>
                </a:extLst>
              </a:tr>
              <a:tr h="453136">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extLst>
                  <a:ext uri="{0D108BD9-81ED-4DB2-BD59-A6C34878D82A}">
                    <a16:rowId xmlns:a16="http://schemas.microsoft.com/office/drawing/2014/main" val="494126601"/>
                  </a:ext>
                </a:extLst>
              </a:tr>
              <a:tr h="453136">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extLst>
                  <a:ext uri="{0D108BD9-81ED-4DB2-BD59-A6C34878D82A}">
                    <a16:rowId xmlns:a16="http://schemas.microsoft.com/office/drawing/2014/main" val="2945138793"/>
                  </a:ext>
                </a:extLst>
              </a:tr>
              <a:tr h="453136">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594391961"/>
                  </a:ext>
                </a:extLst>
              </a:tr>
            </a:tbl>
          </a:graphicData>
        </a:graphic>
      </p:graphicFrame>
      <p:graphicFrame>
        <p:nvGraphicFramePr>
          <p:cNvPr id="21" name="Table 20">
            <a:extLst>
              <a:ext uri="{FF2B5EF4-FFF2-40B4-BE49-F238E27FC236}">
                <a16:creationId xmlns:a16="http://schemas.microsoft.com/office/drawing/2014/main" id="{4D08B3BA-9AF5-6F41-9391-B454AD7C9331}"/>
              </a:ext>
            </a:extLst>
          </p:cNvPr>
          <p:cNvGraphicFramePr>
            <a:graphicFrameLocks noGrp="1"/>
          </p:cNvGraphicFramePr>
          <p:nvPr>
            <p:extLst>
              <p:ext uri="{D42A27DB-BD31-4B8C-83A1-F6EECF244321}">
                <p14:modId xmlns:p14="http://schemas.microsoft.com/office/powerpoint/2010/main" val="2502518525"/>
              </p:ext>
            </p:extLst>
          </p:nvPr>
        </p:nvGraphicFramePr>
        <p:xfrm>
          <a:off x="7608294" y="4164276"/>
          <a:ext cx="2227000" cy="1839601"/>
        </p:xfrm>
        <a:graphic>
          <a:graphicData uri="http://schemas.openxmlformats.org/drawingml/2006/table">
            <a:tbl>
              <a:tblPr bandRow="1">
                <a:tableStyleId>{5C22544A-7EE6-4342-B048-85BDC9FD1C3A}</a:tableStyleId>
              </a:tblPr>
              <a:tblGrid>
                <a:gridCol w="556750">
                  <a:extLst>
                    <a:ext uri="{9D8B030D-6E8A-4147-A177-3AD203B41FA5}">
                      <a16:colId xmlns:a16="http://schemas.microsoft.com/office/drawing/2014/main" val="1758194100"/>
                    </a:ext>
                  </a:extLst>
                </a:gridCol>
                <a:gridCol w="556750">
                  <a:extLst>
                    <a:ext uri="{9D8B030D-6E8A-4147-A177-3AD203B41FA5}">
                      <a16:colId xmlns:a16="http://schemas.microsoft.com/office/drawing/2014/main" val="2927245031"/>
                    </a:ext>
                  </a:extLst>
                </a:gridCol>
                <a:gridCol w="556750">
                  <a:extLst>
                    <a:ext uri="{9D8B030D-6E8A-4147-A177-3AD203B41FA5}">
                      <a16:colId xmlns:a16="http://schemas.microsoft.com/office/drawing/2014/main" val="834881114"/>
                    </a:ext>
                  </a:extLst>
                </a:gridCol>
                <a:gridCol w="556750">
                  <a:extLst>
                    <a:ext uri="{9D8B030D-6E8A-4147-A177-3AD203B41FA5}">
                      <a16:colId xmlns:a16="http://schemas.microsoft.com/office/drawing/2014/main" val="2838652894"/>
                    </a:ext>
                  </a:extLst>
                </a:gridCol>
              </a:tblGrid>
              <a:tr h="414706">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656467439"/>
                  </a:ext>
                </a:extLst>
              </a:tr>
              <a:tr h="474965">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extLst>
                  <a:ext uri="{0D108BD9-81ED-4DB2-BD59-A6C34878D82A}">
                    <a16:rowId xmlns:a16="http://schemas.microsoft.com/office/drawing/2014/main" val="494126601"/>
                  </a:ext>
                </a:extLst>
              </a:tr>
              <a:tr h="474965">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1.5</a:t>
                      </a:r>
                    </a:p>
                  </a:txBody>
                  <a:tcPr>
                    <a:solidFill>
                      <a:schemeClr val="accent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extLst>
                  <a:ext uri="{0D108BD9-81ED-4DB2-BD59-A6C34878D82A}">
                    <a16:rowId xmlns:a16="http://schemas.microsoft.com/office/drawing/2014/main" val="2945138793"/>
                  </a:ext>
                </a:extLst>
              </a:tr>
              <a:tr h="474965">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0.5</a:t>
                      </a:r>
                    </a:p>
                  </a:txBody>
                  <a:tcPr>
                    <a:solidFill>
                      <a:schemeClr val="bg2">
                        <a:lumMod val="40000"/>
                        <a:lumOff val="60000"/>
                      </a:schemeClr>
                    </a:solidFill>
                  </a:tcPr>
                </a:tc>
                <a:tc>
                  <a:txBody>
                    <a:bodyPr/>
                    <a:lstStyle/>
                    <a:p>
                      <a:r>
                        <a:rPr lang="en-US" sz="1800"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594391961"/>
                  </a:ext>
                </a:extLst>
              </a:tr>
            </a:tbl>
          </a:graphicData>
        </a:graphic>
      </p:graphicFrame>
    </p:spTree>
    <p:extLst>
      <p:ext uri="{BB962C8B-B14F-4D97-AF65-F5344CB8AC3E}">
        <p14:creationId xmlns:p14="http://schemas.microsoft.com/office/powerpoint/2010/main" val="157556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BF9-4ADF-AB49-9530-7FA685062EBB}"/>
              </a:ext>
            </a:extLst>
          </p:cNvPr>
          <p:cNvSpPr>
            <a:spLocks noGrp="1"/>
          </p:cNvSpPr>
          <p:nvPr>
            <p:ph type="title"/>
          </p:nvPr>
        </p:nvSpPr>
        <p:spPr>
          <a:xfrm>
            <a:off x="1144590" y="231560"/>
            <a:ext cx="8714747" cy="940230"/>
          </a:xfrm>
        </p:spPr>
        <p:txBody>
          <a:bodyPr anchor="b">
            <a:normAutofit/>
          </a:bodyPr>
          <a:lstStyle/>
          <a:p>
            <a:r>
              <a:rPr lang="en-US" dirty="0"/>
              <a:t>Convolutional Output Feature Maps</a:t>
            </a:r>
          </a:p>
        </p:txBody>
      </p:sp>
      <p:sp>
        <p:nvSpPr>
          <p:cNvPr id="9" name="Text Placeholder 3">
            <a:extLst>
              <a:ext uri="{FF2B5EF4-FFF2-40B4-BE49-F238E27FC236}">
                <a16:creationId xmlns:a16="http://schemas.microsoft.com/office/drawing/2014/main" id="{9B975FB1-3E2D-4943-BEB9-4E28ACEC9140}"/>
              </a:ext>
            </a:extLst>
          </p:cNvPr>
          <p:cNvSpPr>
            <a:spLocks noGrp="1"/>
          </p:cNvSpPr>
          <p:nvPr>
            <p:ph type="body" sz="half" idx="2"/>
          </p:nvPr>
        </p:nvSpPr>
        <p:spPr>
          <a:xfrm>
            <a:off x="1146705" y="1884361"/>
            <a:ext cx="10198054" cy="3541714"/>
          </a:xfrm>
        </p:spPr>
        <p:txBody>
          <a:bodyPr>
            <a:norm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CF667848-D406-DE43-8D27-8C97C169A1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pic>
        <p:nvPicPr>
          <p:cNvPr id="10" name="Picture 9">
            <a:extLst>
              <a:ext uri="{FF2B5EF4-FFF2-40B4-BE49-F238E27FC236}">
                <a16:creationId xmlns:a16="http://schemas.microsoft.com/office/drawing/2014/main" id="{99A40FAB-8006-F149-8B2B-AB58657B6655}"/>
              </a:ext>
            </a:extLst>
          </p:cNvPr>
          <p:cNvPicPr>
            <a:picLocks noChangeAspect="1"/>
          </p:cNvPicPr>
          <p:nvPr/>
        </p:nvPicPr>
        <p:blipFill>
          <a:blip r:embed="rId3"/>
          <a:stretch>
            <a:fillRect/>
          </a:stretch>
        </p:blipFill>
        <p:spPr>
          <a:xfrm>
            <a:off x="1144590" y="1341436"/>
            <a:ext cx="9842500" cy="4724400"/>
          </a:xfrm>
          <a:prstGeom prst="rect">
            <a:avLst/>
          </a:prstGeom>
        </p:spPr>
      </p:pic>
      <p:sp>
        <p:nvSpPr>
          <p:cNvPr id="3" name="TextBox 2">
            <a:extLst>
              <a:ext uri="{FF2B5EF4-FFF2-40B4-BE49-F238E27FC236}">
                <a16:creationId xmlns:a16="http://schemas.microsoft.com/office/drawing/2014/main" id="{B0E0429A-70FA-0844-99D2-5787765C9ACC}"/>
              </a:ext>
            </a:extLst>
          </p:cNvPr>
          <p:cNvSpPr txBox="1"/>
          <p:nvPr/>
        </p:nvSpPr>
        <p:spPr>
          <a:xfrm>
            <a:off x="1502259" y="6092148"/>
            <a:ext cx="9842500" cy="253916"/>
          </a:xfrm>
          <a:prstGeom prst="rect">
            <a:avLst/>
          </a:prstGeom>
          <a:noFill/>
        </p:spPr>
        <p:txBody>
          <a:bodyPr wrap="square" rtlCol="0">
            <a:spAutoFit/>
          </a:bodyPr>
          <a:lstStyle/>
          <a:p>
            <a:r>
              <a:rPr lang="en-US" sz="1050" dirty="0">
                <a:latin typeface="Avenir Next" panose="020B0503020202020204" pitchFamily="34" charset="0"/>
              </a:rPr>
              <a:t>Siddiqui, Shoaib &amp; Salman, Ahmad &amp; Malik, Imran &amp; </a:t>
            </a:r>
            <a:r>
              <a:rPr lang="en-US" sz="1050" dirty="0" err="1">
                <a:latin typeface="Avenir Next" panose="020B0503020202020204" pitchFamily="34" charset="0"/>
              </a:rPr>
              <a:t>Shafait</a:t>
            </a:r>
            <a:r>
              <a:rPr lang="en-US" sz="1050" dirty="0">
                <a:latin typeface="Avenir Next" panose="020B0503020202020204" pitchFamily="34" charset="0"/>
              </a:rPr>
              <a:t>, Faisal &amp; </a:t>
            </a:r>
            <a:r>
              <a:rPr lang="en-US" sz="1050" dirty="0" err="1">
                <a:latin typeface="Avenir Next" panose="020B0503020202020204" pitchFamily="34" charset="0"/>
              </a:rPr>
              <a:t>Mian</a:t>
            </a:r>
            <a:r>
              <a:rPr lang="en-US" sz="1050" dirty="0">
                <a:latin typeface="Avenir Next" panose="020B0503020202020204" pitchFamily="34" charset="0"/>
              </a:rPr>
              <a:t>, Ajmal &amp; </a:t>
            </a:r>
            <a:r>
              <a:rPr lang="en-US" sz="1050" dirty="0" err="1">
                <a:latin typeface="Avenir Next" panose="020B0503020202020204" pitchFamily="34" charset="0"/>
              </a:rPr>
              <a:t>Shortis</a:t>
            </a:r>
            <a:r>
              <a:rPr lang="en-US" sz="1050" dirty="0">
                <a:latin typeface="Avenir Next" panose="020B0503020202020204" pitchFamily="34" charset="0"/>
              </a:rPr>
              <a:t>, Mark &amp; Harvey, Euan. (2017).  ICES Journal of Marine Science.</a:t>
            </a:r>
          </a:p>
        </p:txBody>
      </p:sp>
    </p:spTree>
    <p:extLst>
      <p:ext uri="{BB962C8B-B14F-4D97-AF65-F5344CB8AC3E}">
        <p14:creationId xmlns:p14="http://schemas.microsoft.com/office/powerpoint/2010/main" val="107305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675710"/>
          </a:xfrm>
        </p:spPr>
        <p:txBody>
          <a:bodyPr anchor="ctr">
            <a:normAutofit/>
          </a:bodyPr>
          <a:lstStyle/>
          <a:p>
            <a:r>
              <a:rPr lang="en-US" dirty="0"/>
              <a:t>Convolutional Neural network</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3944" y="1124460"/>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24</a:t>
            </a:fld>
            <a:endParaRPr lang="en-US" dirty="0"/>
          </a:p>
        </p:txBody>
      </p:sp>
      <p:sp>
        <p:nvSpPr>
          <p:cNvPr id="3" name="TextBox 2">
            <a:extLst>
              <a:ext uri="{FF2B5EF4-FFF2-40B4-BE49-F238E27FC236}">
                <a16:creationId xmlns:a16="http://schemas.microsoft.com/office/drawing/2014/main" id="{0D4D4CC0-8F48-4E41-BF65-7B32499ADFF6}"/>
              </a:ext>
            </a:extLst>
          </p:cNvPr>
          <p:cNvSpPr txBox="1"/>
          <p:nvPr/>
        </p:nvSpPr>
        <p:spPr>
          <a:xfrm>
            <a:off x="2039815" y="6117594"/>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875123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899E-5F2E-3C42-BB9C-BB789BB8D413}"/>
              </a:ext>
            </a:extLst>
          </p:cNvPr>
          <p:cNvSpPr>
            <a:spLocks noGrp="1"/>
          </p:cNvSpPr>
          <p:nvPr>
            <p:ph type="title"/>
          </p:nvPr>
        </p:nvSpPr>
        <p:spPr/>
        <p:txBody>
          <a:bodyPr/>
          <a:lstStyle/>
          <a:p>
            <a:r>
              <a:rPr lang="en-US" dirty="0"/>
              <a:t>How to train a CNN?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76472-63A5-8440-953D-48E95CA0B98C}"/>
                  </a:ext>
                </a:extLst>
              </p:cNvPr>
              <p:cNvSpPr>
                <a:spLocks noGrp="1"/>
              </p:cNvSpPr>
              <p:nvPr>
                <p:ph idx="1"/>
              </p:nvPr>
            </p:nvSpPr>
            <p:spPr>
              <a:xfrm>
                <a:off x="1141413" y="1937288"/>
                <a:ext cx="8115130" cy="4561986"/>
              </a:xfrm>
            </p:spPr>
            <p:txBody>
              <a:bodyPr>
                <a:normAutofit lnSpcReduction="10000"/>
              </a:bodyPr>
              <a:lstStyle/>
              <a:p>
                <a:r>
                  <a:rPr lang="en-US" dirty="0"/>
                  <a:t>Minimization of a cost function:</a:t>
                </a:r>
              </a:p>
              <a:p>
                <a:pPr lvl="1"/>
                <a:r>
                  <a:rPr lang="en-US" dirty="0"/>
                  <a:t>Cross-entropy loss function: </a:t>
                </a:r>
                <a14:m>
                  <m:oMath xmlns:m="http://schemas.openxmlformats.org/officeDocument/2006/math">
                    <m:r>
                      <m:rPr>
                        <m:sty m:val="p"/>
                      </m:rPr>
                      <a:rPr lang="en-GB" sz="2800" b="0" i="0" smtClean="0">
                        <a:latin typeface="Cambria Math" panose="02040503050406030204" pitchFamily="18" charset="0"/>
                      </a:rPr>
                      <m:t>L</m:t>
                    </m:r>
                    <m:r>
                      <a:rPr lang="en-GB" sz="2800" b="0" i="0" smtClean="0">
                        <a:latin typeface="Cambria Math" panose="02040503050406030204" pitchFamily="18" charset="0"/>
                      </a:rPr>
                      <m:t>=</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𝑐</m:t>
                        </m:r>
                        <m:r>
                          <a:rPr lang="en-GB" sz="2800" b="0" i="1" smtClean="0">
                            <a:latin typeface="Cambria Math" panose="02040503050406030204" pitchFamily="18" charset="0"/>
                          </a:rPr>
                          <m:t>=1</m:t>
                        </m:r>
                      </m:sub>
                      <m:sup>
                        <m:r>
                          <a:rPr lang="en-GB" sz="2800" b="0" i="1" smtClean="0">
                            <a:latin typeface="Cambria Math" panose="02040503050406030204" pitchFamily="18" charset="0"/>
                          </a:rPr>
                          <m:t>𝑀</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𝑜</m:t>
                            </m:r>
                          </m:sub>
                        </m:sSub>
                        <m:r>
                          <a:rPr lang="en-GB" sz="2800" b="0" i="1" smtClean="0">
                            <a:latin typeface="Cambria Math" panose="02040503050406030204" pitchFamily="18" charset="0"/>
                          </a:rPr>
                          <m:t> </m:t>
                        </m:r>
                        <m:r>
                          <a:rPr lang="en-GB" sz="2800" b="0" i="1" smtClean="0">
                            <a:latin typeface="Cambria Math" panose="02040503050406030204" pitchFamily="18" charset="0"/>
                          </a:rPr>
                          <m:t>𝑙𝑜𝑔</m:t>
                        </m:r>
                        <m:sSub>
                          <m:sSubPr>
                            <m:ctrlPr>
                              <a:rPr lang="en-GB" sz="2800" i="1">
                                <a:latin typeface="Cambria Math" panose="02040503050406030204" pitchFamily="18" charset="0"/>
                              </a:rPr>
                            </m:ctrlPr>
                          </m:sSubPr>
                          <m:e>
                            <m:r>
                              <a:rPr lang="en-GB" sz="2800" b="0" i="1" smtClean="0">
                                <a:latin typeface="Cambria Math" panose="02040503050406030204" pitchFamily="18" charset="0"/>
                              </a:rPr>
                              <m:t>(</m:t>
                            </m:r>
                            <m:r>
                              <a:rPr lang="en-GB" sz="2800" b="0" i="1" smtClean="0">
                                <a:latin typeface="Cambria Math" panose="02040503050406030204" pitchFamily="18" charset="0"/>
                              </a:rPr>
                              <m:t>𝑝</m:t>
                            </m:r>
                          </m:e>
                          <m:sub>
                            <m:r>
                              <a:rPr lang="en-GB" sz="2800" i="1">
                                <a:latin typeface="Cambria Math" panose="02040503050406030204" pitchFamily="18" charset="0"/>
                              </a:rPr>
                              <m:t>𝑜</m:t>
                            </m:r>
                            <m:r>
                              <a:rPr lang="en-GB" sz="2800" b="0" i="1" smtClean="0">
                                <a:latin typeface="Cambria Math" panose="02040503050406030204" pitchFamily="18" charset="0"/>
                              </a:rPr>
                              <m:t>,</m:t>
                            </m:r>
                            <m:r>
                              <a:rPr lang="en-GB" sz="2800" b="0" i="1" smtClean="0">
                                <a:latin typeface="Cambria Math" panose="02040503050406030204" pitchFamily="18" charset="0"/>
                              </a:rPr>
                              <m:t>𝑐</m:t>
                            </m:r>
                          </m:sub>
                        </m:sSub>
                        <m:r>
                          <a:rPr lang="en-GB" sz="2800" b="0" i="1" smtClean="0">
                            <a:latin typeface="Cambria Math" panose="02040503050406030204" pitchFamily="18" charset="0"/>
                          </a:rPr>
                          <m:t>)</m:t>
                        </m:r>
                      </m:e>
                    </m:nary>
                  </m:oMath>
                </a14:m>
                <a:endParaRPr lang="en-US" dirty="0"/>
              </a:p>
              <a:p>
                <a:pPr lvl="1"/>
                <a:r>
                  <a:rPr lang="en-US" dirty="0"/>
                  <a:t>RMSE: </a:t>
                </a:r>
                <a14:m>
                  <m:oMath xmlns:m="http://schemas.openxmlformats.org/officeDocument/2006/math">
                    <m:r>
                      <m:rPr>
                        <m:sty m:val="p"/>
                      </m:rPr>
                      <a:rPr lang="en-GB" sz="2800">
                        <a:latin typeface="Cambria Math" panose="02040503050406030204" pitchFamily="18" charset="0"/>
                      </a:rPr>
                      <m:t>L</m:t>
                    </m:r>
                    <m:r>
                      <a:rPr lang="en-GB" sz="2800">
                        <a:latin typeface="Cambria Math" panose="02040503050406030204" pitchFamily="18" charset="0"/>
                      </a:rPr>
                      <m:t>=</m:t>
                    </m:r>
                    <m:r>
                      <a:rPr lang="en-GB" sz="2800" b="0" i="1" smtClean="0">
                        <a:latin typeface="Cambria Math" panose="02040503050406030204" pitchFamily="18" charset="0"/>
                      </a:rPr>
                      <m:t>−</m:t>
                    </m:r>
                    <m:rad>
                      <m:radPr>
                        <m:degHide m:val="on"/>
                        <m:ctrlPr>
                          <a:rPr lang="en-GB" sz="2800" i="1" smtClean="0">
                            <a:latin typeface="Cambria Math" panose="02040503050406030204" pitchFamily="18" charset="0"/>
                          </a:rPr>
                        </m:ctrlPr>
                      </m:radPr>
                      <m:deg/>
                      <m:e>
                        <m:f>
                          <m:fPr>
                            <m:ctrlPr>
                              <a:rPr lang="en-GB" sz="2800" i="1">
                                <a:latin typeface="Cambria Math" panose="02040503050406030204" pitchFamily="18" charset="0"/>
                              </a:rPr>
                            </m:ctrlPr>
                          </m:fPr>
                          <m:num>
                            <m:nary>
                              <m:naryPr>
                                <m:chr m:val="∑"/>
                                <m:ctrlPr>
                                  <a:rPr lang="en-GB" sz="2800" i="1">
                                    <a:latin typeface="Cambria Math" panose="02040503050406030204" pitchFamily="18" charset="0"/>
                                  </a:rPr>
                                </m:ctrlPr>
                              </m:naryPr>
                              <m:sub>
                                <m:r>
                                  <m:rPr>
                                    <m:brk m:alnAt="23"/>
                                  </m:rPr>
                                  <a:rPr lang="en-GB" sz="2800" i="1">
                                    <a:latin typeface="Cambria Math" panose="02040503050406030204" pitchFamily="18" charset="0"/>
                                  </a:rPr>
                                  <m:t>𝑐</m:t>
                                </m:r>
                                <m:r>
                                  <a:rPr lang="en-GB" sz="2800" i="1">
                                    <a:latin typeface="Cambria Math" panose="02040503050406030204" pitchFamily="18" charset="0"/>
                                  </a:rPr>
                                  <m:t>=1</m:t>
                                </m:r>
                              </m:sub>
                              <m:sup>
                                <m:r>
                                  <a:rPr lang="en-GB" sz="2800" i="1">
                                    <a:latin typeface="Cambria Math" panose="02040503050406030204" pitchFamily="18" charset="0"/>
                                  </a:rPr>
                                  <m:t>𝑀</m:t>
                                </m:r>
                              </m:sup>
                              <m:e>
                                <m:sSup>
                                  <m:sSupPr>
                                    <m:ctrlPr>
                                      <a:rPr lang="en-GB" sz="2800" i="1">
                                        <a:latin typeface="Cambria Math" panose="02040503050406030204" pitchFamily="18" charset="0"/>
                                      </a:rPr>
                                    </m:ctrlPr>
                                  </m:sSupPr>
                                  <m:e>
                                    <m:r>
                                      <a:rPr lang="en-GB" sz="2800" i="1">
                                        <a:latin typeface="Cambria Math" panose="02040503050406030204" pitchFamily="18" charset="0"/>
                                      </a:rPr>
                                      <m:t>(</m:t>
                                    </m:r>
                                    <m:r>
                                      <m:rPr>
                                        <m:nor/>
                                      </m:rPr>
                                      <a:rPr lang="en-GB" sz="2800"/>
                                      <m:t>y</m:t>
                                    </m:r>
                                    <m:r>
                                      <m:rPr>
                                        <m:nor/>
                                      </m:rPr>
                                      <a:rPr lang="en-GB" sz="2800"/>
                                      <m:t>−</m:t>
                                    </m:r>
                                    <m:r>
                                      <m:rPr>
                                        <m:nor/>
                                      </m:rPr>
                                      <a:rPr lang="cy-GB" sz="2800"/>
                                      <m:t>ŷ</m:t>
                                    </m:r>
                                    <m:r>
                                      <m:rPr>
                                        <m:nor/>
                                      </m:rPr>
                                      <a:rPr lang="en-GB" sz="2800"/>
                                      <m:t>)</m:t>
                                    </m:r>
                                  </m:e>
                                  <m:sup>
                                    <m:r>
                                      <a:rPr lang="en-GB" sz="2800" i="1">
                                        <a:latin typeface="Cambria Math" panose="02040503050406030204" pitchFamily="18" charset="0"/>
                                      </a:rPr>
                                      <m:t>2</m:t>
                                    </m:r>
                                  </m:sup>
                                </m:sSup>
                              </m:e>
                            </m:nary>
                          </m:num>
                          <m:den>
                            <m:r>
                              <a:rPr lang="en-GB" sz="2800" b="0" i="1" smtClean="0">
                                <a:latin typeface="Cambria Math" panose="02040503050406030204" pitchFamily="18" charset="0"/>
                              </a:rPr>
                              <m:t>𝑀</m:t>
                            </m:r>
                          </m:den>
                        </m:f>
                      </m:e>
                    </m:rad>
                  </m:oMath>
                </a14:m>
                <a:endParaRPr lang="en-US" dirty="0"/>
              </a:p>
              <a:p>
                <a:r>
                  <a:rPr lang="en-US" dirty="0"/>
                  <a:t>Calculation of the gradient of the loss function with respect to the weights in each layer.</a:t>
                </a:r>
              </a:p>
              <a:p>
                <a:r>
                  <a:rPr lang="en-US" dirty="0"/>
                  <a:t>Backpropagate the gradient using the chain rule.</a:t>
                </a:r>
              </a:p>
              <a:p>
                <a:r>
                  <a:rPr lang="en-US" dirty="0"/>
                  <a:t>Use an optimizer to update weights with propagated gradient.</a:t>
                </a:r>
              </a:p>
            </p:txBody>
          </p:sp>
        </mc:Choice>
        <mc:Fallback xmlns="">
          <p:sp>
            <p:nvSpPr>
              <p:cNvPr id="3" name="Content Placeholder 2">
                <a:extLst>
                  <a:ext uri="{FF2B5EF4-FFF2-40B4-BE49-F238E27FC236}">
                    <a16:creationId xmlns:a16="http://schemas.microsoft.com/office/drawing/2014/main" id="{65A76472-63A5-8440-953D-48E95CA0B98C}"/>
                  </a:ext>
                </a:extLst>
              </p:cNvPr>
              <p:cNvSpPr>
                <a:spLocks noGrp="1" noRot="1" noChangeAspect="1" noMove="1" noResize="1" noEditPoints="1" noAdjustHandles="1" noChangeArrowheads="1" noChangeShapeType="1" noTextEdit="1"/>
              </p:cNvSpPr>
              <p:nvPr>
                <p:ph idx="1"/>
              </p:nvPr>
            </p:nvSpPr>
            <p:spPr>
              <a:xfrm>
                <a:off x="1141413" y="1937288"/>
                <a:ext cx="8115130" cy="4561986"/>
              </a:xfrm>
              <a:blipFill>
                <a:blip r:embed="rId3"/>
                <a:stretch>
                  <a:fillRect l="-1563" t="-3611" b="-11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2BE446-A544-034C-B7D0-64F3057C4EE4}"/>
              </a:ext>
            </a:extLst>
          </p:cNvPr>
          <p:cNvSpPr>
            <a:spLocks noGrp="1"/>
          </p:cNvSpPr>
          <p:nvPr>
            <p:ph type="sldNum" sz="quarter" idx="12"/>
          </p:nvPr>
        </p:nvSpPr>
        <p:spPr/>
        <p:txBody>
          <a:bodyPr/>
          <a:lstStyle/>
          <a:p>
            <a:fld id="{6D22F896-40B5-4ADD-8801-0D06FADFA095}" type="slidenum">
              <a:rPr lang="en-US" smtClean="0"/>
              <a:pPr/>
              <a:t>25</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1079B8-C18E-1B41-8E8D-56627A9494E7}"/>
                  </a:ext>
                </a:extLst>
              </p:cNvPr>
              <p:cNvSpPr txBox="1"/>
              <p:nvPr/>
            </p:nvSpPr>
            <p:spPr>
              <a:xfrm>
                <a:off x="8499850" y="4504818"/>
                <a:ext cx="4324029" cy="1072025"/>
              </a:xfrm>
              <a:prstGeom prst="rect">
                <a:avLst/>
              </a:prstGeom>
              <a:noFill/>
            </p:spPr>
            <p:txBody>
              <a:bodyPr wrap="square" rtlCol="0">
                <a:spAutoFit/>
              </a:bodyPr>
              <a:lstStyle/>
              <a:p>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𝑊</m:t>
                            </m:r>
                          </m:e>
                          <m:sub>
                            <m:r>
                              <a:rPr lang="en-GB" sz="3600" b="0" i="1" smtClean="0">
                                <a:latin typeface="Cambria Math" panose="02040503050406030204" pitchFamily="18" charset="0"/>
                                <a:ea typeface="Cambria Math" panose="02040503050406030204" pitchFamily="18" charset="0"/>
                              </a:rPr>
                              <m:t>𝑖</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𝑗</m:t>
                            </m:r>
                          </m:sub>
                        </m:sSub>
                      </m:den>
                    </m:f>
                  </m:oMath>
                </a14:m>
                <a:r>
                  <a:rPr lang="en-US" sz="3600" dirty="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𝐻</m:t>
                            </m:r>
                          </m:e>
                          <m:sub>
                            <m:r>
                              <a:rPr lang="en-GB" sz="3600" b="0" i="1" smtClean="0">
                                <a:latin typeface="Cambria Math" panose="02040503050406030204" pitchFamily="18" charset="0"/>
                                <a:ea typeface="Cambria Math" panose="02040503050406030204" pitchFamily="18" charset="0"/>
                              </a:rPr>
                              <m:t>𝑗</m:t>
                            </m:r>
                          </m:sub>
                        </m:sSub>
                      </m:den>
                    </m:f>
                    <m:f>
                      <m:fPr>
                        <m:ctrlPr>
                          <a:rPr lang="en-GB"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𝐻</m:t>
                            </m:r>
                          </m:e>
                          <m:sub>
                            <m:r>
                              <a:rPr lang="en-GB" sz="3600" b="0" i="1" smtClean="0">
                                <a:latin typeface="Cambria Math" panose="02040503050406030204" pitchFamily="18" charset="0"/>
                                <a:ea typeface="Cambria Math" panose="02040503050406030204" pitchFamily="18" charset="0"/>
                              </a:rPr>
                              <m:t>𝑗</m:t>
                            </m:r>
                          </m:sub>
                        </m:sSub>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𝑊</m:t>
                            </m:r>
                          </m:e>
                          <m:sub>
                            <m: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𝑗</m:t>
                            </m:r>
                          </m:sub>
                        </m:sSub>
                      </m:den>
                    </m:f>
                  </m:oMath>
                </a14:m>
                <a:r>
                  <a:rPr lang="en-US" sz="3600" dirty="0"/>
                  <a:t> </a:t>
                </a:r>
              </a:p>
            </p:txBody>
          </p:sp>
        </mc:Choice>
        <mc:Fallback xmlns="">
          <p:sp>
            <p:nvSpPr>
              <p:cNvPr id="5" name="TextBox 4">
                <a:extLst>
                  <a:ext uri="{FF2B5EF4-FFF2-40B4-BE49-F238E27FC236}">
                    <a16:creationId xmlns:a16="http://schemas.microsoft.com/office/drawing/2014/main" id="{DA1079B8-C18E-1B41-8E8D-56627A9494E7}"/>
                  </a:ext>
                </a:extLst>
              </p:cNvPr>
              <p:cNvSpPr txBox="1">
                <a:spLocks noRot="1" noChangeAspect="1" noMove="1" noResize="1" noEditPoints="1" noAdjustHandles="1" noChangeArrowheads="1" noChangeShapeType="1" noTextEdit="1"/>
              </p:cNvSpPr>
              <p:nvPr/>
            </p:nvSpPr>
            <p:spPr>
              <a:xfrm>
                <a:off x="8499850" y="4504818"/>
                <a:ext cx="4324029" cy="1072025"/>
              </a:xfrm>
              <a:prstGeom prst="rect">
                <a:avLst/>
              </a:prstGeom>
              <a:blipFill>
                <a:blip r:embed="rId4"/>
                <a:stretch>
                  <a:fillRect l="-880" b="-6977"/>
                </a:stretch>
              </a:blipFill>
            </p:spPr>
            <p:txBody>
              <a:bodyPr/>
              <a:lstStyle/>
              <a:p>
                <a:r>
                  <a:rPr lang="en-US">
                    <a:noFill/>
                  </a:rPr>
                  <a:t> </a:t>
                </a:r>
              </a:p>
            </p:txBody>
          </p:sp>
        </mc:Fallback>
      </mc:AlternateContent>
    </p:spTree>
    <p:extLst>
      <p:ext uri="{BB962C8B-B14F-4D97-AF65-F5344CB8AC3E}">
        <p14:creationId xmlns:p14="http://schemas.microsoft.com/office/powerpoint/2010/main" val="2320506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6F50-AEF9-5D42-8AF9-DAF2A9311943}"/>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4" name="Slide Number Placeholder 3">
            <a:extLst>
              <a:ext uri="{FF2B5EF4-FFF2-40B4-BE49-F238E27FC236}">
                <a16:creationId xmlns:a16="http://schemas.microsoft.com/office/drawing/2014/main" id="{E7A81599-6F50-4F47-BD0D-A37BBEDE1139}"/>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26</a:t>
            </a:fld>
            <a:endParaRPr lang="en-US"/>
          </a:p>
        </p:txBody>
      </p:sp>
      <p:sp>
        <p:nvSpPr>
          <p:cNvPr id="5" name="Oval 4">
            <a:extLst>
              <a:ext uri="{FF2B5EF4-FFF2-40B4-BE49-F238E27FC236}">
                <a16:creationId xmlns:a16="http://schemas.microsoft.com/office/drawing/2014/main" id="{A1793309-23D2-614B-B4E5-EB66C963FCFA}"/>
              </a:ext>
            </a:extLst>
          </p:cNvPr>
          <p:cNvSpPr/>
          <p:nvPr/>
        </p:nvSpPr>
        <p:spPr>
          <a:xfrm>
            <a:off x="916329"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6" name="Oval 5">
            <a:extLst>
              <a:ext uri="{FF2B5EF4-FFF2-40B4-BE49-F238E27FC236}">
                <a16:creationId xmlns:a16="http://schemas.microsoft.com/office/drawing/2014/main" id="{E9782A3A-2B32-714E-8A76-A7F0C86AECA7}"/>
              </a:ext>
            </a:extLst>
          </p:cNvPr>
          <p:cNvSpPr/>
          <p:nvPr/>
        </p:nvSpPr>
        <p:spPr>
          <a:xfrm>
            <a:off x="2460303" y="181600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8" name="Oval 7">
            <a:extLst>
              <a:ext uri="{FF2B5EF4-FFF2-40B4-BE49-F238E27FC236}">
                <a16:creationId xmlns:a16="http://schemas.microsoft.com/office/drawing/2014/main" id="{854F593C-0DE3-1D4E-8E1A-5F6211E55531}"/>
              </a:ext>
            </a:extLst>
          </p:cNvPr>
          <p:cNvSpPr/>
          <p:nvPr/>
        </p:nvSpPr>
        <p:spPr>
          <a:xfrm>
            <a:off x="5548251" y="1830937"/>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89F790A6-424A-EA4B-8AAF-A6E52360FE78}"/>
              </a:ext>
            </a:extLst>
          </p:cNvPr>
          <p:cNvCxnSpPr>
            <a:cxnSpLocks/>
            <a:stCxn id="5" idx="6"/>
            <a:endCxn id="6" idx="2"/>
          </p:cNvCxnSpPr>
          <p:nvPr/>
        </p:nvCxnSpPr>
        <p:spPr>
          <a:xfrm flipV="1">
            <a:off x="1753238"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5331E-22AB-CF45-8BA2-8366D93D61B2}"/>
              </a:ext>
            </a:extLst>
          </p:cNvPr>
          <p:cNvCxnSpPr>
            <a:cxnSpLocks/>
            <a:stCxn id="8" idx="6"/>
            <a:endCxn id="37" idx="2"/>
          </p:cNvCxnSpPr>
          <p:nvPr/>
        </p:nvCxnSpPr>
        <p:spPr>
          <a:xfrm>
            <a:off x="6385160" y="2184990"/>
            <a:ext cx="707065" cy="779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F53C7A-B5D2-7846-BA6D-0742339202A1}"/>
              </a:ext>
            </a:extLst>
          </p:cNvPr>
          <p:cNvCxnSpPr>
            <a:cxnSpLocks/>
            <a:stCxn id="6" idx="6"/>
            <a:endCxn id="34" idx="2"/>
          </p:cNvCxnSpPr>
          <p:nvPr/>
        </p:nvCxnSpPr>
        <p:spPr>
          <a:xfrm>
            <a:off x="3297212"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8D3BF0-9507-8343-BDC5-1EEC7809CD6D}"/>
              </a:ext>
            </a:extLst>
          </p:cNvPr>
          <p:cNvSpPr/>
          <p:nvPr/>
        </p:nvSpPr>
        <p:spPr>
          <a:xfrm>
            <a:off x="8511814" y="183873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24" name="Oval 23">
            <a:extLst>
              <a:ext uri="{FF2B5EF4-FFF2-40B4-BE49-F238E27FC236}">
                <a16:creationId xmlns:a16="http://schemas.microsoft.com/office/drawing/2014/main" id="{900CA644-A9C2-A341-9086-495C99812CB3}"/>
              </a:ext>
            </a:extLst>
          </p:cNvPr>
          <p:cNvSpPr/>
          <p:nvPr/>
        </p:nvSpPr>
        <p:spPr>
          <a:xfrm>
            <a:off x="1350896" y="270596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25" name="Straight Arrow Connector 24">
            <a:extLst>
              <a:ext uri="{FF2B5EF4-FFF2-40B4-BE49-F238E27FC236}">
                <a16:creationId xmlns:a16="http://schemas.microsoft.com/office/drawing/2014/main" id="{143AFF52-DB69-2A4D-9046-5DB6150A0624}"/>
              </a:ext>
            </a:extLst>
          </p:cNvPr>
          <p:cNvCxnSpPr>
            <a:cxnSpLocks/>
            <a:stCxn id="24" idx="7"/>
            <a:endCxn id="6" idx="3"/>
          </p:cNvCxnSpPr>
          <p:nvPr/>
        </p:nvCxnSpPr>
        <p:spPr>
          <a:xfrm flipV="1">
            <a:off x="2065243" y="2420413"/>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8462C9B-3860-C348-85ED-FB838B70B9A0}"/>
              </a:ext>
            </a:extLst>
          </p:cNvPr>
          <p:cNvSpPr/>
          <p:nvPr/>
        </p:nvSpPr>
        <p:spPr>
          <a:xfrm>
            <a:off x="4498696" y="272089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30" name="Straight Arrow Connector 29">
            <a:extLst>
              <a:ext uri="{FF2B5EF4-FFF2-40B4-BE49-F238E27FC236}">
                <a16:creationId xmlns:a16="http://schemas.microsoft.com/office/drawing/2014/main" id="{B9F385C6-BBD5-C248-9911-6F3A87B676A6}"/>
              </a:ext>
            </a:extLst>
          </p:cNvPr>
          <p:cNvCxnSpPr>
            <a:cxnSpLocks/>
            <a:stCxn id="29" idx="7"/>
            <a:endCxn id="8" idx="3"/>
          </p:cNvCxnSpPr>
          <p:nvPr/>
        </p:nvCxnSpPr>
        <p:spPr>
          <a:xfrm flipV="1">
            <a:off x="5213043" y="2435342"/>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BFC47B1-521A-7A4D-9AE1-06B0A484B0A6}"/>
              </a:ext>
            </a:extLst>
          </p:cNvPr>
          <p:cNvSpPr/>
          <p:nvPr/>
        </p:nvSpPr>
        <p:spPr>
          <a:xfrm>
            <a:off x="4004277"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sp>
        <p:nvSpPr>
          <p:cNvPr id="37" name="Oval 36">
            <a:extLst>
              <a:ext uri="{FF2B5EF4-FFF2-40B4-BE49-F238E27FC236}">
                <a16:creationId xmlns:a16="http://schemas.microsoft.com/office/drawing/2014/main" id="{6B01CCE4-BF6D-CF4D-B312-BB915FFC9EE4}"/>
              </a:ext>
            </a:extLst>
          </p:cNvPr>
          <p:cNvSpPr/>
          <p:nvPr/>
        </p:nvSpPr>
        <p:spPr>
          <a:xfrm>
            <a:off x="7092225" y="183873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cxnSp>
        <p:nvCxnSpPr>
          <p:cNvPr id="40" name="Straight Arrow Connector 39">
            <a:extLst>
              <a:ext uri="{FF2B5EF4-FFF2-40B4-BE49-F238E27FC236}">
                <a16:creationId xmlns:a16="http://schemas.microsoft.com/office/drawing/2014/main" id="{1BE23E56-B16E-2946-81F6-027B2D48BCF2}"/>
              </a:ext>
            </a:extLst>
          </p:cNvPr>
          <p:cNvCxnSpPr>
            <a:cxnSpLocks/>
            <a:stCxn id="34" idx="6"/>
            <a:endCxn id="8" idx="2"/>
          </p:cNvCxnSpPr>
          <p:nvPr/>
        </p:nvCxnSpPr>
        <p:spPr>
          <a:xfrm>
            <a:off x="4841186" y="2177859"/>
            <a:ext cx="707065" cy="713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14B4DC9-08E4-FB44-8050-1FDD74C3C9BB}"/>
              </a:ext>
            </a:extLst>
          </p:cNvPr>
          <p:cNvCxnSpPr>
            <a:cxnSpLocks/>
            <a:stCxn id="37" idx="6"/>
            <a:endCxn id="20" idx="2"/>
          </p:cNvCxnSpPr>
          <p:nvPr/>
        </p:nvCxnSpPr>
        <p:spPr>
          <a:xfrm flipV="1">
            <a:off x="7929134" y="2192788"/>
            <a:ext cx="582680"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8C51589-F5B4-2E4A-8438-0220759AE7D0}"/>
              </a:ext>
            </a:extLst>
          </p:cNvPr>
          <p:cNvSpPr/>
          <p:nvPr/>
        </p:nvSpPr>
        <p:spPr>
          <a:xfrm>
            <a:off x="9931403" y="1838735"/>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50" name="Straight Arrow Connector 49">
            <a:extLst>
              <a:ext uri="{FF2B5EF4-FFF2-40B4-BE49-F238E27FC236}">
                <a16:creationId xmlns:a16="http://schemas.microsoft.com/office/drawing/2014/main" id="{8C2A13DD-BF3D-0B4C-9465-E64C799C3C81}"/>
              </a:ext>
            </a:extLst>
          </p:cNvPr>
          <p:cNvCxnSpPr>
            <a:cxnSpLocks/>
            <a:stCxn id="20" idx="6"/>
            <a:endCxn id="49" idx="2"/>
          </p:cNvCxnSpPr>
          <p:nvPr/>
        </p:nvCxnSpPr>
        <p:spPr>
          <a:xfrm>
            <a:off x="9348723" y="2192788"/>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D579377-1ABE-C04E-A98C-32CF1761BE07}"/>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64" name="TextBox 63">
            <a:extLst>
              <a:ext uri="{FF2B5EF4-FFF2-40B4-BE49-F238E27FC236}">
                <a16:creationId xmlns:a16="http://schemas.microsoft.com/office/drawing/2014/main" id="{4AD5A691-5285-0F43-943A-9FD858B936B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65" name="Picture 64">
            <a:extLst>
              <a:ext uri="{FF2B5EF4-FFF2-40B4-BE49-F238E27FC236}">
                <a16:creationId xmlns:a16="http://schemas.microsoft.com/office/drawing/2014/main" id="{4259C219-3287-E641-9385-DCC2030344C3}"/>
              </a:ext>
            </a:extLst>
          </p:cNvPr>
          <p:cNvPicPr>
            <a:picLocks noChangeAspect="1"/>
          </p:cNvPicPr>
          <p:nvPr/>
        </p:nvPicPr>
        <p:blipFill>
          <a:blip r:embed="rId2"/>
          <a:stretch>
            <a:fillRect/>
          </a:stretch>
        </p:blipFill>
        <p:spPr>
          <a:xfrm>
            <a:off x="5837043" y="5367336"/>
            <a:ext cx="2438400" cy="1397000"/>
          </a:xfrm>
          <a:prstGeom prst="rect">
            <a:avLst/>
          </a:prstGeom>
        </p:spPr>
      </p:pic>
      <p:sp>
        <p:nvSpPr>
          <p:cNvPr id="66" name="Right Brace 65">
            <a:extLst>
              <a:ext uri="{FF2B5EF4-FFF2-40B4-BE49-F238E27FC236}">
                <a16:creationId xmlns:a16="http://schemas.microsoft.com/office/drawing/2014/main" id="{2ACAF820-5583-B64F-94B1-D1757BFF7CE1}"/>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7" name="Picture 66">
            <a:extLst>
              <a:ext uri="{FF2B5EF4-FFF2-40B4-BE49-F238E27FC236}">
                <a16:creationId xmlns:a16="http://schemas.microsoft.com/office/drawing/2014/main" id="{795E2BFA-4CEF-F640-A345-65F5B796415D}"/>
              </a:ext>
            </a:extLst>
          </p:cNvPr>
          <p:cNvPicPr>
            <a:picLocks noChangeAspect="1"/>
          </p:cNvPicPr>
          <p:nvPr/>
        </p:nvPicPr>
        <p:blipFill>
          <a:blip r:embed="rId3"/>
          <a:stretch>
            <a:fillRect/>
          </a:stretch>
        </p:blipFill>
        <p:spPr>
          <a:xfrm>
            <a:off x="1009302" y="4162561"/>
            <a:ext cx="3416300" cy="812800"/>
          </a:xfrm>
          <a:prstGeom prst="rect">
            <a:avLst/>
          </a:prstGeom>
        </p:spPr>
      </p:pic>
      <p:pic>
        <p:nvPicPr>
          <p:cNvPr id="68" name="Picture 67">
            <a:extLst>
              <a:ext uri="{FF2B5EF4-FFF2-40B4-BE49-F238E27FC236}">
                <a16:creationId xmlns:a16="http://schemas.microsoft.com/office/drawing/2014/main" id="{D859B082-8411-FC4B-822C-90AC3CFF9EE7}"/>
              </a:ext>
            </a:extLst>
          </p:cNvPr>
          <p:cNvPicPr>
            <a:picLocks noChangeAspect="1"/>
          </p:cNvPicPr>
          <p:nvPr/>
        </p:nvPicPr>
        <p:blipFill>
          <a:blip r:embed="rId4"/>
          <a:stretch>
            <a:fillRect/>
          </a:stretch>
        </p:blipFill>
        <p:spPr>
          <a:xfrm>
            <a:off x="1084092" y="4990911"/>
            <a:ext cx="1727200" cy="444500"/>
          </a:xfrm>
          <a:prstGeom prst="rect">
            <a:avLst/>
          </a:prstGeom>
        </p:spPr>
      </p:pic>
      <p:pic>
        <p:nvPicPr>
          <p:cNvPr id="69" name="Picture 68">
            <a:extLst>
              <a:ext uri="{FF2B5EF4-FFF2-40B4-BE49-F238E27FC236}">
                <a16:creationId xmlns:a16="http://schemas.microsoft.com/office/drawing/2014/main" id="{651AE8AE-5503-B442-BA64-0E19696690C9}"/>
              </a:ext>
            </a:extLst>
          </p:cNvPr>
          <p:cNvPicPr>
            <a:picLocks noChangeAspect="1"/>
          </p:cNvPicPr>
          <p:nvPr/>
        </p:nvPicPr>
        <p:blipFill>
          <a:blip r:embed="rId5"/>
          <a:stretch>
            <a:fillRect/>
          </a:stretch>
        </p:blipFill>
        <p:spPr>
          <a:xfrm>
            <a:off x="1150843" y="5394893"/>
            <a:ext cx="2133600" cy="596900"/>
          </a:xfrm>
          <a:prstGeom prst="rect">
            <a:avLst/>
          </a:prstGeom>
        </p:spPr>
      </p:pic>
      <p:pic>
        <p:nvPicPr>
          <p:cNvPr id="70" name="Picture 69">
            <a:extLst>
              <a:ext uri="{FF2B5EF4-FFF2-40B4-BE49-F238E27FC236}">
                <a16:creationId xmlns:a16="http://schemas.microsoft.com/office/drawing/2014/main" id="{44FEF672-D874-6F4D-B6E6-D3F1D8669C42}"/>
              </a:ext>
            </a:extLst>
          </p:cNvPr>
          <p:cNvPicPr>
            <a:picLocks noChangeAspect="1"/>
          </p:cNvPicPr>
          <p:nvPr/>
        </p:nvPicPr>
        <p:blipFill>
          <a:blip r:embed="rId6"/>
          <a:stretch>
            <a:fillRect/>
          </a:stretch>
        </p:blipFill>
        <p:spPr>
          <a:xfrm>
            <a:off x="1280116" y="5983711"/>
            <a:ext cx="4102100" cy="622300"/>
          </a:xfrm>
          <a:prstGeom prst="rect">
            <a:avLst/>
          </a:prstGeom>
        </p:spPr>
      </p:pic>
    </p:spTree>
    <p:extLst>
      <p:ext uri="{BB962C8B-B14F-4D97-AF65-F5344CB8AC3E}">
        <p14:creationId xmlns:p14="http://schemas.microsoft.com/office/powerpoint/2010/main" val="1222396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6" name="Oval 5">
            <a:extLst>
              <a:ext uri="{FF2B5EF4-FFF2-40B4-BE49-F238E27FC236}">
                <a16:creationId xmlns:a16="http://schemas.microsoft.com/office/drawing/2014/main" id="{CC70B696-E9F3-6B4D-BDF2-15E0E7FA0265}"/>
              </a:ext>
            </a:extLst>
          </p:cNvPr>
          <p:cNvSpPr/>
          <p:nvPr/>
        </p:nvSpPr>
        <p:spPr>
          <a:xfrm>
            <a:off x="916329"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7" name="Oval 6">
            <a:extLst>
              <a:ext uri="{FF2B5EF4-FFF2-40B4-BE49-F238E27FC236}">
                <a16:creationId xmlns:a16="http://schemas.microsoft.com/office/drawing/2014/main" id="{B5693E54-C98A-3449-B368-F445DDBE8B1B}"/>
              </a:ext>
            </a:extLst>
          </p:cNvPr>
          <p:cNvSpPr/>
          <p:nvPr/>
        </p:nvSpPr>
        <p:spPr>
          <a:xfrm>
            <a:off x="2460303" y="181600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8" name="Oval 7">
            <a:extLst>
              <a:ext uri="{FF2B5EF4-FFF2-40B4-BE49-F238E27FC236}">
                <a16:creationId xmlns:a16="http://schemas.microsoft.com/office/drawing/2014/main" id="{11A0E9DD-BF8B-564E-8C3D-C9CCEE5ABD0B}"/>
              </a:ext>
            </a:extLst>
          </p:cNvPr>
          <p:cNvSpPr/>
          <p:nvPr/>
        </p:nvSpPr>
        <p:spPr>
          <a:xfrm>
            <a:off x="5548251" y="1830937"/>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74A46D42-4397-ED41-85F5-83EC141D47C9}"/>
              </a:ext>
            </a:extLst>
          </p:cNvPr>
          <p:cNvCxnSpPr>
            <a:cxnSpLocks/>
            <a:stCxn id="6" idx="6"/>
            <a:endCxn id="7" idx="2"/>
          </p:cNvCxnSpPr>
          <p:nvPr/>
        </p:nvCxnSpPr>
        <p:spPr>
          <a:xfrm flipV="1">
            <a:off x="1753238"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3C2665-4E5F-694E-83B3-ECC8486E1753}"/>
              </a:ext>
            </a:extLst>
          </p:cNvPr>
          <p:cNvCxnSpPr>
            <a:cxnSpLocks/>
            <a:stCxn id="8" idx="6"/>
            <a:endCxn id="18" idx="2"/>
          </p:cNvCxnSpPr>
          <p:nvPr/>
        </p:nvCxnSpPr>
        <p:spPr>
          <a:xfrm>
            <a:off x="6385160" y="2184990"/>
            <a:ext cx="707065" cy="779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B48819-018F-BF49-B804-52BF757AEDA4}"/>
              </a:ext>
            </a:extLst>
          </p:cNvPr>
          <p:cNvCxnSpPr>
            <a:cxnSpLocks/>
            <a:stCxn id="7" idx="6"/>
            <a:endCxn id="17" idx="2"/>
          </p:cNvCxnSpPr>
          <p:nvPr/>
        </p:nvCxnSpPr>
        <p:spPr>
          <a:xfrm>
            <a:off x="3297212"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A084DB8-6BFB-484D-811E-1591BCD1B23A}"/>
              </a:ext>
            </a:extLst>
          </p:cNvPr>
          <p:cNvSpPr/>
          <p:nvPr/>
        </p:nvSpPr>
        <p:spPr>
          <a:xfrm>
            <a:off x="8511814" y="183873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13" name="Oval 12">
            <a:extLst>
              <a:ext uri="{FF2B5EF4-FFF2-40B4-BE49-F238E27FC236}">
                <a16:creationId xmlns:a16="http://schemas.microsoft.com/office/drawing/2014/main" id="{4A4D7BD4-64B0-6C45-88C7-0F1C0708929E}"/>
              </a:ext>
            </a:extLst>
          </p:cNvPr>
          <p:cNvSpPr/>
          <p:nvPr/>
        </p:nvSpPr>
        <p:spPr>
          <a:xfrm>
            <a:off x="1350896" y="270596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14" name="Straight Arrow Connector 13">
            <a:extLst>
              <a:ext uri="{FF2B5EF4-FFF2-40B4-BE49-F238E27FC236}">
                <a16:creationId xmlns:a16="http://schemas.microsoft.com/office/drawing/2014/main" id="{1B2166B6-E6CE-9841-B6BC-3D9F85EB3F78}"/>
              </a:ext>
            </a:extLst>
          </p:cNvPr>
          <p:cNvCxnSpPr>
            <a:cxnSpLocks/>
            <a:stCxn id="13" idx="7"/>
            <a:endCxn id="7" idx="3"/>
          </p:cNvCxnSpPr>
          <p:nvPr/>
        </p:nvCxnSpPr>
        <p:spPr>
          <a:xfrm flipV="1">
            <a:off x="2065243" y="2420413"/>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F4044F-AB42-3F40-9AFF-4CDABE41222C}"/>
              </a:ext>
            </a:extLst>
          </p:cNvPr>
          <p:cNvSpPr/>
          <p:nvPr/>
        </p:nvSpPr>
        <p:spPr>
          <a:xfrm>
            <a:off x="4498696" y="272089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16" name="Straight Arrow Connector 15">
            <a:extLst>
              <a:ext uri="{FF2B5EF4-FFF2-40B4-BE49-F238E27FC236}">
                <a16:creationId xmlns:a16="http://schemas.microsoft.com/office/drawing/2014/main" id="{583A4F33-F4CF-DB4D-A68E-014DDB1A28D8}"/>
              </a:ext>
            </a:extLst>
          </p:cNvPr>
          <p:cNvCxnSpPr>
            <a:cxnSpLocks/>
            <a:stCxn id="15" idx="7"/>
            <a:endCxn id="8" idx="3"/>
          </p:cNvCxnSpPr>
          <p:nvPr/>
        </p:nvCxnSpPr>
        <p:spPr>
          <a:xfrm flipV="1">
            <a:off x="5213043" y="2435342"/>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E7E7917-34EF-C34D-9D36-B87C70E7F8F4}"/>
              </a:ext>
            </a:extLst>
          </p:cNvPr>
          <p:cNvSpPr/>
          <p:nvPr/>
        </p:nvSpPr>
        <p:spPr>
          <a:xfrm>
            <a:off x="4004277"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sp>
        <p:nvSpPr>
          <p:cNvPr id="18" name="Oval 17">
            <a:extLst>
              <a:ext uri="{FF2B5EF4-FFF2-40B4-BE49-F238E27FC236}">
                <a16:creationId xmlns:a16="http://schemas.microsoft.com/office/drawing/2014/main" id="{214EC83B-C7E7-8D4D-BF4B-E773594AC3CD}"/>
              </a:ext>
            </a:extLst>
          </p:cNvPr>
          <p:cNvSpPr/>
          <p:nvPr/>
        </p:nvSpPr>
        <p:spPr>
          <a:xfrm>
            <a:off x="7092225" y="183873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cxnSp>
        <p:nvCxnSpPr>
          <p:cNvPr id="19" name="Straight Arrow Connector 18">
            <a:extLst>
              <a:ext uri="{FF2B5EF4-FFF2-40B4-BE49-F238E27FC236}">
                <a16:creationId xmlns:a16="http://schemas.microsoft.com/office/drawing/2014/main" id="{C96093DF-7843-4A44-A047-D3CD431D651F}"/>
              </a:ext>
            </a:extLst>
          </p:cNvPr>
          <p:cNvCxnSpPr>
            <a:cxnSpLocks/>
            <a:stCxn id="17" idx="6"/>
            <a:endCxn id="8" idx="2"/>
          </p:cNvCxnSpPr>
          <p:nvPr/>
        </p:nvCxnSpPr>
        <p:spPr>
          <a:xfrm>
            <a:off x="4841186" y="2177859"/>
            <a:ext cx="707065" cy="713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9F37D3-9FF0-8343-90B2-159C43A2EF88}"/>
              </a:ext>
            </a:extLst>
          </p:cNvPr>
          <p:cNvCxnSpPr>
            <a:cxnSpLocks/>
            <a:stCxn id="18" idx="6"/>
            <a:endCxn id="12" idx="2"/>
          </p:cNvCxnSpPr>
          <p:nvPr/>
        </p:nvCxnSpPr>
        <p:spPr>
          <a:xfrm flipV="1">
            <a:off x="7929134" y="2192788"/>
            <a:ext cx="582680"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C783073-83BA-F941-85CD-BB39B22C2E4F}"/>
              </a:ext>
            </a:extLst>
          </p:cNvPr>
          <p:cNvSpPr/>
          <p:nvPr/>
        </p:nvSpPr>
        <p:spPr>
          <a:xfrm>
            <a:off x="9931403" y="1838735"/>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22" name="Straight Arrow Connector 21">
            <a:extLst>
              <a:ext uri="{FF2B5EF4-FFF2-40B4-BE49-F238E27FC236}">
                <a16:creationId xmlns:a16="http://schemas.microsoft.com/office/drawing/2014/main" id="{D7E5735B-F7C0-ED4B-98FB-79A2C4046AA7}"/>
              </a:ext>
            </a:extLst>
          </p:cNvPr>
          <p:cNvCxnSpPr>
            <a:cxnSpLocks/>
            <a:stCxn id="12" idx="6"/>
            <a:endCxn id="21" idx="2"/>
          </p:cNvCxnSpPr>
          <p:nvPr/>
        </p:nvCxnSpPr>
        <p:spPr>
          <a:xfrm>
            <a:off x="9348723" y="2192788"/>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7695B2-0126-FD44-8097-45869F16D769}"/>
              </a:ext>
            </a:extLst>
          </p:cNvPr>
          <p:cNvCxnSpPr>
            <a:cxnSpLocks/>
          </p:cNvCxnSpPr>
          <p:nvPr/>
        </p:nvCxnSpPr>
        <p:spPr>
          <a:xfrm flipH="1">
            <a:off x="8511814" y="1606062"/>
            <a:ext cx="2138952"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
        <p:nvSpPr>
          <p:cNvPr id="30" name="TextBox 29">
            <a:extLst>
              <a:ext uri="{FF2B5EF4-FFF2-40B4-BE49-F238E27FC236}">
                <a16:creationId xmlns:a16="http://schemas.microsoft.com/office/drawing/2014/main" id="{B1B2276C-832F-664D-AA72-767022E185B6}"/>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1</a:t>
            </a:r>
          </a:p>
        </p:txBody>
      </p:sp>
      <p:sp>
        <p:nvSpPr>
          <p:cNvPr id="31" name="Rectangle 30">
            <a:extLst>
              <a:ext uri="{FF2B5EF4-FFF2-40B4-BE49-F238E27FC236}">
                <a16:creationId xmlns:a16="http://schemas.microsoft.com/office/drawing/2014/main" id="{E06676BB-CBBB-A243-98AF-5AF537EB2C6F}"/>
              </a:ext>
            </a:extLst>
          </p:cNvPr>
          <p:cNvSpPr/>
          <p:nvPr/>
        </p:nvSpPr>
        <p:spPr>
          <a:xfrm>
            <a:off x="8492787" y="1790225"/>
            <a:ext cx="2554623"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pic>
        <p:nvPicPr>
          <p:cNvPr id="36" name="Picture 35">
            <a:extLst>
              <a:ext uri="{FF2B5EF4-FFF2-40B4-BE49-F238E27FC236}">
                <a16:creationId xmlns:a16="http://schemas.microsoft.com/office/drawing/2014/main" id="{884E56E4-F7D7-BF40-BCF3-10DB56B58042}"/>
              </a:ext>
            </a:extLst>
          </p:cNvPr>
          <p:cNvPicPr>
            <a:picLocks noChangeAspect="1"/>
          </p:cNvPicPr>
          <p:nvPr/>
        </p:nvPicPr>
        <p:blipFill>
          <a:blip r:embed="rId2"/>
          <a:stretch>
            <a:fillRect/>
          </a:stretch>
        </p:blipFill>
        <p:spPr>
          <a:xfrm>
            <a:off x="6631460" y="3315885"/>
            <a:ext cx="736600" cy="711200"/>
          </a:xfrm>
          <a:prstGeom prst="rect">
            <a:avLst/>
          </a:prstGeom>
        </p:spPr>
      </p:pic>
      <p:pic>
        <p:nvPicPr>
          <p:cNvPr id="37" name="Picture 36">
            <a:extLst>
              <a:ext uri="{FF2B5EF4-FFF2-40B4-BE49-F238E27FC236}">
                <a16:creationId xmlns:a16="http://schemas.microsoft.com/office/drawing/2014/main" id="{F5373E16-B237-2247-8E68-CA770D30C8BA}"/>
              </a:ext>
            </a:extLst>
          </p:cNvPr>
          <p:cNvPicPr>
            <a:picLocks noChangeAspect="1"/>
          </p:cNvPicPr>
          <p:nvPr/>
        </p:nvPicPr>
        <p:blipFill>
          <a:blip r:embed="rId3"/>
          <a:stretch>
            <a:fillRect/>
          </a:stretch>
        </p:blipFill>
        <p:spPr>
          <a:xfrm>
            <a:off x="7344743" y="3293105"/>
            <a:ext cx="1511300" cy="711200"/>
          </a:xfrm>
          <a:prstGeom prst="rect">
            <a:avLst/>
          </a:prstGeom>
        </p:spPr>
      </p:pic>
      <p:pic>
        <p:nvPicPr>
          <p:cNvPr id="38" name="Picture 37">
            <a:extLst>
              <a:ext uri="{FF2B5EF4-FFF2-40B4-BE49-F238E27FC236}">
                <a16:creationId xmlns:a16="http://schemas.microsoft.com/office/drawing/2014/main" id="{4E16FF8E-6661-934A-A8B4-A7725DB36DB1}"/>
              </a:ext>
            </a:extLst>
          </p:cNvPr>
          <p:cNvPicPr>
            <a:picLocks noChangeAspect="1"/>
          </p:cNvPicPr>
          <p:nvPr/>
        </p:nvPicPr>
        <p:blipFill>
          <a:blip r:embed="rId4"/>
          <a:stretch>
            <a:fillRect/>
          </a:stretch>
        </p:blipFill>
        <p:spPr>
          <a:xfrm>
            <a:off x="8859396" y="3267331"/>
            <a:ext cx="1511300" cy="711200"/>
          </a:xfrm>
          <a:prstGeom prst="rect">
            <a:avLst/>
          </a:prstGeom>
        </p:spPr>
      </p:pic>
      <p:sp>
        <p:nvSpPr>
          <p:cNvPr id="41" name="TextBox 40">
            <a:extLst>
              <a:ext uri="{FF2B5EF4-FFF2-40B4-BE49-F238E27FC236}">
                <a16:creationId xmlns:a16="http://schemas.microsoft.com/office/drawing/2014/main" id="{72A28B13-0074-2445-ABE3-B3D0D8B9962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2" name="Picture 41">
            <a:extLst>
              <a:ext uri="{FF2B5EF4-FFF2-40B4-BE49-F238E27FC236}">
                <a16:creationId xmlns:a16="http://schemas.microsoft.com/office/drawing/2014/main" id="{7789D9EB-B9D8-2940-8A79-6B361C99272B}"/>
              </a:ext>
            </a:extLst>
          </p:cNvPr>
          <p:cNvPicPr>
            <a:picLocks noChangeAspect="1"/>
          </p:cNvPicPr>
          <p:nvPr/>
        </p:nvPicPr>
        <p:blipFill>
          <a:blip r:embed="rId5"/>
          <a:stretch>
            <a:fillRect/>
          </a:stretch>
        </p:blipFill>
        <p:spPr>
          <a:xfrm>
            <a:off x="5837043" y="5367336"/>
            <a:ext cx="2438400" cy="1397000"/>
          </a:xfrm>
          <a:prstGeom prst="rect">
            <a:avLst/>
          </a:prstGeom>
        </p:spPr>
      </p:pic>
      <p:sp>
        <p:nvSpPr>
          <p:cNvPr id="43" name="Right Brace 42">
            <a:extLst>
              <a:ext uri="{FF2B5EF4-FFF2-40B4-BE49-F238E27FC236}">
                <a16:creationId xmlns:a16="http://schemas.microsoft.com/office/drawing/2014/main" id="{7DBAA086-EAE4-DE42-BAA4-7130CED08656}"/>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9A3146D-4E0C-A843-9EBD-B5FAA17DA44D}"/>
              </a:ext>
            </a:extLst>
          </p:cNvPr>
          <p:cNvPicPr>
            <a:picLocks noChangeAspect="1"/>
          </p:cNvPicPr>
          <p:nvPr/>
        </p:nvPicPr>
        <p:blipFill>
          <a:blip r:embed="rId6"/>
          <a:stretch>
            <a:fillRect/>
          </a:stretch>
        </p:blipFill>
        <p:spPr>
          <a:xfrm>
            <a:off x="1009302" y="4162561"/>
            <a:ext cx="3416300" cy="812800"/>
          </a:xfrm>
          <a:prstGeom prst="rect">
            <a:avLst/>
          </a:prstGeom>
        </p:spPr>
      </p:pic>
      <p:pic>
        <p:nvPicPr>
          <p:cNvPr id="45" name="Picture 44">
            <a:extLst>
              <a:ext uri="{FF2B5EF4-FFF2-40B4-BE49-F238E27FC236}">
                <a16:creationId xmlns:a16="http://schemas.microsoft.com/office/drawing/2014/main" id="{E9FAE86E-81CF-E447-9849-5A88B1F414D1}"/>
              </a:ext>
            </a:extLst>
          </p:cNvPr>
          <p:cNvPicPr>
            <a:picLocks noChangeAspect="1"/>
          </p:cNvPicPr>
          <p:nvPr/>
        </p:nvPicPr>
        <p:blipFill>
          <a:blip r:embed="rId7"/>
          <a:stretch>
            <a:fillRect/>
          </a:stretch>
        </p:blipFill>
        <p:spPr>
          <a:xfrm>
            <a:off x="1084092" y="4990911"/>
            <a:ext cx="1727200" cy="444500"/>
          </a:xfrm>
          <a:prstGeom prst="rect">
            <a:avLst/>
          </a:prstGeom>
        </p:spPr>
      </p:pic>
      <p:pic>
        <p:nvPicPr>
          <p:cNvPr id="46" name="Picture 45">
            <a:extLst>
              <a:ext uri="{FF2B5EF4-FFF2-40B4-BE49-F238E27FC236}">
                <a16:creationId xmlns:a16="http://schemas.microsoft.com/office/drawing/2014/main" id="{EEEE8EEB-9767-E14D-90BD-350D34B2E5E3}"/>
              </a:ext>
            </a:extLst>
          </p:cNvPr>
          <p:cNvPicPr>
            <a:picLocks noChangeAspect="1"/>
          </p:cNvPicPr>
          <p:nvPr/>
        </p:nvPicPr>
        <p:blipFill>
          <a:blip r:embed="rId8"/>
          <a:stretch>
            <a:fillRect/>
          </a:stretch>
        </p:blipFill>
        <p:spPr>
          <a:xfrm>
            <a:off x="1150843" y="5394893"/>
            <a:ext cx="2133600" cy="596900"/>
          </a:xfrm>
          <a:prstGeom prst="rect">
            <a:avLst/>
          </a:prstGeom>
        </p:spPr>
      </p:pic>
      <p:pic>
        <p:nvPicPr>
          <p:cNvPr id="47" name="Picture 46">
            <a:extLst>
              <a:ext uri="{FF2B5EF4-FFF2-40B4-BE49-F238E27FC236}">
                <a16:creationId xmlns:a16="http://schemas.microsoft.com/office/drawing/2014/main" id="{1270171A-AA5A-6043-9379-12452191E6A2}"/>
              </a:ext>
            </a:extLst>
          </p:cNvPr>
          <p:cNvPicPr>
            <a:picLocks noChangeAspect="1"/>
          </p:cNvPicPr>
          <p:nvPr/>
        </p:nvPicPr>
        <p:blipFill>
          <a:blip r:embed="rId9"/>
          <a:stretch>
            <a:fillRect/>
          </a:stretch>
        </p:blipFill>
        <p:spPr>
          <a:xfrm>
            <a:off x="1280116" y="5983711"/>
            <a:ext cx="4102100" cy="622300"/>
          </a:xfrm>
          <a:prstGeom prst="rect">
            <a:avLst/>
          </a:prstGeom>
        </p:spPr>
      </p:pic>
    </p:spTree>
    <p:extLst>
      <p:ext uri="{BB962C8B-B14F-4D97-AF65-F5344CB8AC3E}">
        <p14:creationId xmlns:p14="http://schemas.microsoft.com/office/powerpoint/2010/main" val="183135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6" name="Oval 5">
            <a:extLst>
              <a:ext uri="{FF2B5EF4-FFF2-40B4-BE49-F238E27FC236}">
                <a16:creationId xmlns:a16="http://schemas.microsoft.com/office/drawing/2014/main" id="{CC70B696-E9F3-6B4D-BDF2-15E0E7FA0265}"/>
              </a:ext>
            </a:extLst>
          </p:cNvPr>
          <p:cNvSpPr/>
          <p:nvPr/>
        </p:nvSpPr>
        <p:spPr>
          <a:xfrm>
            <a:off x="916329"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7" name="Oval 6">
            <a:extLst>
              <a:ext uri="{FF2B5EF4-FFF2-40B4-BE49-F238E27FC236}">
                <a16:creationId xmlns:a16="http://schemas.microsoft.com/office/drawing/2014/main" id="{B5693E54-C98A-3449-B368-F445DDBE8B1B}"/>
              </a:ext>
            </a:extLst>
          </p:cNvPr>
          <p:cNvSpPr/>
          <p:nvPr/>
        </p:nvSpPr>
        <p:spPr>
          <a:xfrm>
            <a:off x="2460303" y="181600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8" name="Oval 7">
            <a:extLst>
              <a:ext uri="{FF2B5EF4-FFF2-40B4-BE49-F238E27FC236}">
                <a16:creationId xmlns:a16="http://schemas.microsoft.com/office/drawing/2014/main" id="{11A0E9DD-BF8B-564E-8C3D-C9CCEE5ABD0B}"/>
              </a:ext>
            </a:extLst>
          </p:cNvPr>
          <p:cNvSpPr/>
          <p:nvPr/>
        </p:nvSpPr>
        <p:spPr>
          <a:xfrm>
            <a:off x="5548251" y="1830937"/>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74A46D42-4397-ED41-85F5-83EC141D47C9}"/>
              </a:ext>
            </a:extLst>
          </p:cNvPr>
          <p:cNvCxnSpPr>
            <a:cxnSpLocks/>
            <a:stCxn id="6" idx="6"/>
            <a:endCxn id="7" idx="2"/>
          </p:cNvCxnSpPr>
          <p:nvPr/>
        </p:nvCxnSpPr>
        <p:spPr>
          <a:xfrm flipV="1">
            <a:off x="1753238"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3C2665-4E5F-694E-83B3-ECC8486E1753}"/>
              </a:ext>
            </a:extLst>
          </p:cNvPr>
          <p:cNvCxnSpPr>
            <a:cxnSpLocks/>
            <a:stCxn id="8" idx="6"/>
            <a:endCxn id="18" idx="2"/>
          </p:cNvCxnSpPr>
          <p:nvPr/>
        </p:nvCxnSpPr>
        <p:spPr>
          <a:xfrm>
            <a:off x="6385160" y="2184990"/>
            <a:ext cx="707065" cy="779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B48819-018F-BF49-B804-52BF757AEDA4}"/>
              </a:ext>
            </a:extLst>
          </p:cNvPr>
          <p:cNvCxnSpPr>
            <a:cxnSpLocks/>
            <a:stCxn id="7" idx="6"/>
            <a:endCxn id="17" idx="2"/>
          </p:cNvCxnSpPr>
          <p:nvPr/>
        </p:nvCxnSpPr>
        <p:spPr>
          <a:xfrm>
            <a:off x="3297212"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A084DB8-6BFB-484D-811E-1591BCD1B23A}"/>
              </a:ext>
            </a:extLst>
          </p:cNvPr>
          <p:cNvSpPr/>
          <p:nvPr/>
        </p:nvSpPr>
        <p:spPr>
          <a:xfrm>
            <a:off x="8511814" y="183873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13" name="Oval 12">
            <a:extLst>
              <a:ext uri="{FF2B5EF4-FFF2-40B4-BE49-F238E27FC236}">
                <a16:creationId xmlns:a16="http://schemas.microsoft.com/office/drawing/2014/main" id="{4A4D7BD4-64B0-6C45-88C7-0F1C0708929E}"/>
              </a:ext>
            </a:extLst>
          </p:cNvPr>
          <p:cNvSpPr/>
          <p:nvPr/>
        </p:nvSpPr>
        <p:spPr>
          <a:xfrm>
            <a:off x="1350896" y="270596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14" name="Straight Arrow Connector 13">
            <a:extLst>
              <a:ext uri="{FF2B5EF4-FFF2-40B4-BE49-F238E27FC236}">
                <a16:creationId xmlns:a16="http://schemas.microsoft.com/office/drawing/2014/main" id="{1B2166B6-E6CE-9841-B6BC-3D9F85EB3F78}"/>
              </a:ext>
            </a:extLst>
          </p:cNvPr>
          <p:cNvCxnSpPr>
            <a:cxnSpLocks/>
            <a:stCxn id="13" idx="7"/>
            <a:endCxn id="7" idx="3"/>
          </p:cNvCxnSpPr>
          <p:nvPr/>
        </p:nvCxnSpPr>
        <p:spPr>
          <a:xfrm flipV="1">
            <a:off x="2065243" y="2420413"/>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F4044F-AB42-3F40-9AFF-4CDABE41222C}"/>
              </a:ext>
            </a:extLst>
          </p:cNvPr>
          <p:cNvSpPr/>
          <p:nvPr/>
        </p:nvSpPr>
        <p:spPr>
          <a:xfrm>
            <a:off x="4498696" y="272089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16" name="Straight Arrow Connector 15">
            <a:extLst>
              <a:ext uri="{FF2B5EF4-FFF2-40B4-BE49-F238E27FC236}">
                <a16:creationId xmlns:a16="http://schemas.microsoft.com/office/drawing/2014/main" id="{583A4F33-F4CF-DB4D-A68E-014DDB1A28D8}"/>
              </a:ext>
            </a:extLst>
          </p:cNvPr>
          <p:cNvCxnSpPr>
            <a:cxnSpLocks/>
            <a:stCxn id="15" idx="7"/>
            <a:endCxn id="8" idx="3"/>
          </p:cNvCxnSpPr>
          <p:nvPr/>
        </p:nvCxnSpPr>
        <p:spPr>
          <a:xfrm flipV="1">
            <a:off x="5213043" y="2435342"/>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E7E7917-34EF-C34D-9D36-B87C70E7F8F4}"/>
              </a:ext>
            </a:extLst>
          </p:cNvPr>
          <p:cNvSpPr/>
          <p:nvPr/>
        </p:nvSpPr>
        <p:spPr>
          <a:xfrm>
            <a:off x="4004277"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sp>
        <p:nvSpPr>
          <p:cNvPr id="18" name="Oval 17">
            <a:extLst>
              <a:ext uri="{FF2B5EF4-FFF2-40B4-BE49-F238E27FC236}">
                <a16:creationId xmlns:a16="http://schemas.microsoft.com/office/drawing/2014/main" id="{214EC83B-C7E7-8D4D-BF4B-E773594AC3CD}"/>
              </a:ext>
            </a:extLst>
          </p:cNvPr>
          <p:cNvSpPr/>
          <p:nvPr/>
        </p:nvSpPr>
        <p:spPr>
          <a:xfrm>
            <a:off x="7092225" y="183873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cxnSp>
        <p:nvCxnSpPr>
          <p:cNvPr id="19" name="Straight Arrow Connector 18">
            <a:extLst>
              <a:ext uri="{FF2B5EF4-FFF2-40B4-BE49-F238E27FC236}">
                <a16:creationId xmlns:a16="http://schemas.microsoft.com/office/drawing/2014/main" id="{C96093DF-7843-4A44-A047-D3CD431D651F}"/>
              </a:ext>
            </a:extLst>
          </p:cNvPr>
          <p:cNvCxnSpPr>
            <a:cxnSpLocks/>
            <a:stCxn id="17" idx="6"/>
            <a:endCxn id="8" idx="2"/>
          </p:cNvCxnSpPr>
          <p:nvPr/>
        </p:nvCxnSpPr>
        <p:spPr>
          <a:xfrm>
            <a:off x="4841186" y="2177859"/>
            <a:ext cx="707065" cy="713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9F37D3-9FF0-8343-90B2-159C43A2EF88}"/>
              </a:ext>
            </a:extLst>
          </p:cNvPr>
          <p:cNvCxnSpPr>
            <a:cxnSpLocks/>
            <a:stCxn id="18" idx="6"/>
            <a:endCxn id="12" idx="2"/>
          </p:cNvCxnSpPr>
          <p:nvPr/>
        </p:nvCxnSpPr>
        <p:spPr>
          <a:xfrm flipV="1">
            <a:off x="7929134" y="2192788"/>
            <a:ext cx="582680"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C783073-83BA-F941-85CD-BB39B22C2E4F}"/>
              </a:ext>
            </a:extLst>
          </p:cNvPr>
          <p:cNvSpPr/>
          <p:nvPr/>
        </p:nvSpPr>
        <p:spPr>
          <a:xfrm>
            <a:off x="9931403" y="1838735"/>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22" name="Straight Arrow Connector 21">
            <a:extLst>
              <a:ext uri="{FF2B5EF4-FFF2-40B4-BE49-F238E27FC236}">
                <a16:creationId xmlns:a16="http://schemas.microsoft.com/office/drawing/2014/main" id="{D7E5735B-F7C0-ED4B-98FB-79A2C4046AA7}"/>
              </a:ext>
            </a:extLst>
          </p:cNvPr>
          <p:cNvCxnSpPr>
            <a:cxnSpLocks/>
            <a:stCxn id="12" idx="6"/>
            <a:endCxn id="21" idx="2"/>
          </p:cNvCxnSpPr>
          <p:nvPr/>
        </p:nvCxnSpPr>
        <p:spPr>
          <a:xfrm>
            <a:off x="9348723" y="2192788"/>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7695B2-0126-FD44-8097-45869F16D769}"/>
              </a:ext>
            </a:extLst>
          </p:cNvPr>
          <p:cNvCxnSpPr>
            <a:cxnSpLocks/>
          </p:cNvCxnSpPr>
          <p:nvPr/>
        </p:nvCxnSpPr>
        <p:spPr>
          <a:xfrm flipH="1">
            <a:off x="5548251" y="1606062"/>
            <a:ext cx="5102515"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
        <p:nvSpPr>
          <p:cNvPr id="31" name="Rectangle 30">
            <a:extLst>
              <a:ext uri="{FF2B5EF4-FFF2-40B4-BE49-F238E27FC236}">
                <a16:creationId xmlns:a16="http://schemas.microsoft.com/office/drawing/2014/main" id="{E06676BB-CBBB-A243-98AF-5AF537EB2C6F}"/>
              </a:ext>
            </a:extLst>
          </p:cNvPr>
          <p:cNvSpPr/>
          <p:nvPr/>
        </p:nvSpPr>
        <p:spPr>
          <a:xfrm>
            <a:off x="5511213" y="1790225"/>
            <a:ext cx="5536197"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39" name="TextBox 38">
            <a:extLst>
              <a:ext uri="{FF2B5EF4-FFF2-40B4-BE49-F238E27FC236}">
                <a16:creationId xmlns:a16="http://schemas.microsoft.com/office/drawing/2014/main" id="{431E3AAB-4982-1344-ADA1-47C62C52C2AA}"/>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0" name="Picture 39">
            <a:extLst>
              <a:ext uri="{FF2B5EF4-FFF2-40B4-BE49-F238E27FC236}">
                <a16:creationId xmlns:a16="http://schemas.microsoft.com/office/drawing/2014/main" id="{5B2A7726-DE60-3B41-827E-8EA593105759}"/>
              </a:ext>
            </a:extLst>
          </p:cNvPr>
          <p:cNvPicPr>
            <a:picLocks noChangeAspect="1"/>
          </p:cNvPicPr>
          <p:nvPr/>
        </p:nvPicPr>
        <p:blipFill>
          <a:blip r:embed="rId2"/>
          <a:stretch>
            <a:fillRect/>
          </a:stretch>
        </p:blipFill>
        <p:spPr>
          <a:xfrm>
            <a:off x="5837043" y="5367336"/>
            <a:ext cx="2438400" cy="1397000"/>
          </a:xfrm>
          <a:prstGeom prst="rect">
            <a:avLst/>
          </a:prstGeom>
        </p:spPr>
      </p:pic>
      <p:pic>
        <p:nvPicPr>
          <p:cNvPr id="3" name="Picture 2">
            <a:extLst>
              <a:ext uri="{FF2B5EF4-FFF2-40B4-BE49-F238E27FC236}">
                <a16:creationId xmlns:a16="http://schemas.microsoft.com/office/drawing/2014/main" id="{4B8BC86C-3BED-2E41-9D89-DB275921C4EF}"/>
              </a:ext>
            </a:extLst>
          </p:cNvPr>
          <p:cNvPicPr>
            <a:picLocks noChangeAspect="1"/>
          </p:cNvPicPr>
          <p:nvPr/>
        </p:nvPicPr>
        <p:blipFill>
          <a:blip r:embed="rId3"/>
          <a:stretch>
            <a:fillRect/>
          </a:stretch>
        </p:blipFill>
        <p:spPr>
          <a:xfrm>
            <a:off x="5670813" y="3313215"/>
            <a:ext cx="876300" cy="711200"/>
          </a:xfrm>
          <a:prstGeom prst="rect">
            <a:avLst/>
          </a:prstGeom>
        </p:spPr>
      </p:pic>
      <p:pic>
        <p:nvPicPr>
          <p:cNvPr id="23" name="Picture 22">
            <a:extLst>
              <a:ext uri="{FF2B5EF4-FFF2-40B4-BE49-F238E27FC236}">
                <a16:creationId xmlns:a16="http://schemas.microsoft.com/office/drawing/2014/main" id="{E22D9622-B691-B243-9F12-B17FB00D00A3}"/>
              </a:ext>
            </a:extLst>
          </p:cNvPr>
          <p:cNvPicPr>
            <a:picLocks noChangeAspect="1"/>
          </p:cNvPicPr>
          <p:nvPr/>
        </p:nvPicPr>
        <p:blipFill>
          <a:blip r:embed="rId4"/>
          <a:stretch>
            <a:fillRect/>
          </a:stretch>
        </p:blipFill>
        <p:spPr>
          <a:xfrm>
            <a:off x="6575516" y="3298967"/>
            <a:ext cx="2133600" cy="711200"/>
          </a:xfrm>
          <a:prstGeom prst="rect">
            <a:avLst/>
          </a:prstGeom>
        </p:spPr>
      </p:pic>
      <p:sp>
        <p:nvSpPr>
          <p:cNvPr id="25" name="Right Brace 24">
            <a:extLst>
              <a:ext uri="{FF2B5EF4-FFF2-40B4-BE49-F238E27FC236}">
                <a16:creationId xmlns:a16="http://schemas.microsoft.com/office/drawing/2014/main" id="{45578F40-31C7-904D-9344-BFEC5CC895A5}"/>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Picture 25">
            <a:extLst>
              <a:ext uri="{FF2B5EF4-FFF2-40B4-BE49-F238E27FC236}">
                <a16:creationId xmlns:a16="http://schemas.microsoft.com/office/drawing/2014/main" id="{B4655852-9CCC-A249-96CE-D647A471FF4F}"/>
              </a:ext>
            </a:extLst>
          </p:cNvPr>
          <p:cNvPicPr>
            <a:picLocks noChangeAspect="1"/>
          </p:cNvPicPr>
          <p:nvPr/>
        </p:nvPicPr>
        <p:blipFill rotWithShape="1">
          <a:blip r:embed="rId5"/>
          <a:srcRect r="29275" b="24719"/>
          <a:stretch/>
        </p:blipFill>
        <p:spPr>
          <a:xfrm>
            <a:off x="6564795" y="4064296"/>
            <a:ext cx="1059895" cy="535397"/>
          </a:xfrm>
          <a:prstGeom prst="rect">
            <a:avLst/>
          </a:prstGeom>
        </p:spPr>
      </p:pic>
      <p:pic>
        <p:nvPicPr>
          <p:cNvPr id="27" name="Picture 26">
            <a:extLst>
              <a:ext uri="{FF2B5EF4-FFF2-40B4-BE49-F238E27FC236}">
                <a16:creationId xmlns:a16="http://schemas.microsoft.com/office/drawing/2014/main" id="{21974E6D-834C-E447-84C8-F940A1ABF219}"/>
              </a:ext>
            </a:extLst>
          </p:cNvPr>
          <p:cNvPicPr>
            <a:picLocks noChangeAspect="1"/>
          </p:cNvPicPr>
          <p:nvPr/>
        </p:nvPicPr>
        <p:blipFill>
          <a:blip r:embed="rId6"/>
          <a:stretch>
            <a:fillRect/>
          </a:stretch>
        </p:blipFill>
        <p:spPr>
          <a:xfrm>
            <a:off x="7679365" y="4078993"/>
            <a:ext cx="4356100" cy="520700"/>
          </a:xfrm>
          <a:prstGeom prst="rect">
            <a:avLst/>
          </a:prstGeom>
        </p:spPr>
      </p:pic>
      <p:pic>
        <p:nvPicPr>
          <p:cNvPr id="41" name="Picture 40">
            <a:extLst>
              <a:ext uri="{FF2B5EF4-FFF2-40B4-BE49-F238E27FC236}">
                <a16:creationId xmlns:a16="http://schemas.microsoft.com/office/drawing/2014/main" id="{A4ABE82B-A32F-9E41-B3DF-600F7CE4A0AF}"/>
              </a:ext>
            </a:extLst>
          </p:cNvPr>
          <p:cNvPicPr>
            <a:picLocks noChangeAspect="1"/>
          </p:cNvPicPr>
          <p:nvPr/>
        </p:nvPicPr>
        <p:blipFill>
          <a:blip r:embed="rId7"/>
          <a:stretch>
            <a:fillRect/>
          </a:stretch>
        </p:blipFill>
        <p:spPr>
          <a:xfrm>
            <a:off x="1009302" y="4162561"/>
            <a:ext cx="3416300" cy="812800"/>
          </a:xfrm>
          <a:prstGeom prst="rect">
            <a:avLst/>
          </a:prstGeom>
        </p:spPr>
      </p:pic>
      <p:pic>
        <p:nvPicPr>
          <p:cNvPr id="42" name="Picture 41">
            <a:extLst>
              <a:ext uri="{FF2B5EF4-FFF2-40B4-BE49-F238E27FC236}">
                <a16:creationId xmlns:a16="http://schemas.microsoft.com/office/drawing/2014/main" id="{4BE889E1-D1E2-7F4A-9CA1-15F89854AE31}"/>
              </a:ext>
            </a:extLst>
          </p:cNvPr>
          <p:cNvPicPr>
            <a:picLocks noChangeAspect="1"/>
          </p:cNvPicPr>
          <p:nvPr/>
        </p:nvPicPr>
        <p:blipFill>
          <a:blip r:embed="rId8"/>
          <a:stretch>
            <a:fillRect/>
          </a:stretch>
        </p:blipFill>
        <p:spPr>
          <a:xfrm>
            <a:off x="1084092" y="4990911"/>
            <a:ext cx="1727200" cy="444500"/>
          </a:xfrm>
          <a:prstGeom prst="rect">
            <a:avLst/>
          </a:prstGeom>
        </p:spPr>
      </p:pic>
      <p:pic>
        <p:nvPicPr>
          <p:cNvPr id="43" name="Picture 42">
            <a:extLst>
              <a:ext uri="{FF2B5EF4-FFF2-40B4-BE49-F238E27FC236}">
                <a16:creationId xmlns:a16="http://schemas.microsoft.com/office/drawing/2014/main" id="{46D72D2B-C83D-2945-9F27-5A26DEF41A7C}"/>
              </a:ext>
            </a:extLst>
          </p:cNvPr>
          <p:cNvPicPr>
            <a:picLocks noChangeAspect="1"/>
          </p:cNvPicPr>
          <p:nvPr/>
        </p:nvPicPr>
        <p:blipFill>
          <a:blip r:embed="rId9"/>
          <a:stretch>
            <a:fillRect/>
          </a:stretch>
        </p:blipFill>
        <p:spPr>
          <a:xfrm>
            <a:off x="1150843" y="5394893"/>
            <a:ext cx="2133600" cy="596900"/>
          </a:xfrm>
          <a:prstGeom prst="rect">
            <a:avLst/>
          </a:prstGeom>
        </p:spPr>
      </p:pic>
      <p:pic>
        <p:nvPicPr>
          <p:cNvPr id="44" name="Picture 43">
            <a:extLst>
              <a:ext uri="{FF2B5EF4-FFF2-40B4-BE49-F238E27FC236}">
                <a16:creationId xmlns:a16="http://schemas.microsoft.com/office/drawing/2014/main" id="{C06B786D-0F5D-EA49-B694-CA6FE6155F15}"/>
              </a:ext>
            </a:extLst>
          </p:cNvPr>
          <p:cNvPicPr>
            <a:picLocks noChangeAspect="1"/>
          </p:cNvPicPr>
          <p:nvPr/>
        </p:nvPicPr>
        <p:blipFill>
          <a:blip r:embed="rId10"/>
          <a:stretch>
            <a:fillRect/>
          </a:stretch>
        </p:blipFill>
        <p:spPr>
          <a:xfrm>
            <a:off x="1280116" y="5983711"/>
            <a:ext cx="4102100" cy="622300"/>
          </a:xfrm>
          <a:prstGeom prst="rect">
            <a:avLst/>
          </a:prstGeom>
        </p:spPr>
      </p:pic>
      <p:sp>
        <p:nvSpPr>
          <p:cNvPr id="49" name="TextBox 48">
            <a:extLst>
              <a:ext uri="{FF2B5EF4-FFF2-40B4-BE49-F238E27FC236}">
                <a16:creationId xmlns:a16="http://schemas.microsoft.com/office/drawing/2014/main" id="{CC8C4B4C-4D57-E94E-9D4F-D896085E042D}"/>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2</a:t>
            </a:r>
          </a:p>
        </p:txBody>
      </p:sp>
    </p:spTree>
    <p:extLst>
      <p:ext uri="{BB962C8B-B14F-4D97-AF65-F5344CB8AC3E}">
        <p14:creationId xmlns:p14="http://schemas.microsoft.com/office/powerpoint/2010/main" val="30668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9D476-F142-3D42-82EE-45984126D4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5" name="Title 1">
            <a:extLst>
              <a:ext uri="{FF2B5EF4-FFF2-40B4-BE49-F238E27FC236}">
                <a16:creationId xmlns:a16="http://schemas.microsoft.com/office/drawing/2014/main" id="{0EC2D0AF-25CA-B544-B5EF-548BF326687A}"/>
              </a:ext>
            </a:extLst>
          </p:cNvPr>
          <p:cNvSpPr>
            <a:spLocks noGrp="1"/>
          </p:cNvSpPr>
          <p:nvPr>
            <p:ph type="title"/>
          </p:nvPr>
        </p:nvSpPr>
        <p:spPr>
          <a:xfrm>
            <a:off x="1141412" y="679025"/>
            <a:ext cx="9905998" cy="708085"/>
          </a:xfrm>
        </p:spPr>
        <p:txBody>
          <a:bodyPr anchor="ctr">
            <a:normAutofit/>
          </a:bodyPr>
          <a:lstStyle/>
          <a:p>
            <a:r>
              <a:rPr lang="en-US" dirty="0"/>
              <a:t>Backpropagation On weights</a:t>
            </a:r>
          </a:p>
        </p:txBody>
      </p:sp>
      <p:sp>
        <p:nvSpPr>
          <p:cNvPr id="6" name="Oval 5">
            <a:extLst>
              <a:ext uri="{FF2B5EF4-FFF2-40B4-BE49-F238E27FC236}">
                <a16:creationId xmlns:a16="http://schemas.microsoft.com/office/drawing/2014/main" id="{CC70B696-E9F3-6B4D-BDF2-15E0E7FA0265}"/>
              </a:ext>
            </a:extLst>
          </p:cNvPr>
          <p:cNvSpPr/>
          <p:nvPr/>
        </p:nvSpPr>
        <p:spPr>
          <a:xfrm>
            <a:off x="916329"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p>
        </p:txBody>
      </p:sp>
      <p:sp>
        <p:nvSpPr>
          <p:cNvPr id="7" name="Oval 6">
            <a:extLst>
              <a:ext uri="{FF2B5EF4-FFF2-40B4-BE49-F238E27FC236}">
                <a16:creationId xmlns:a16="http://schemas.microsoft.com/office/drawing/2014/main" id="{B5693E54-C98A-3449-B368-F445DDBE8B1B}"/>
              </a:ext>
            </a:extLst>
          </p:cNvPr>
          <p:cNvSpPr/>
          <p:nvPr/>
        </p:nvSpPr>
        <p:spPr>
          <a:xfrm>
            <a:off x="2460303" y="181600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a:t>
            </a:r>
          </a:p>
        </p:txBody>
      </p:sp>
      <p:sp>
        <p:nvSpPr>
          <p:cNvPr id="8" name="Oval 7">
            <a:extLst>
              <a:ext uri="{FF2B5EF4-FFF2-40B4-BE49-F238E27FC236}">
                <a16:creationId xmlns:a16="http://schemas.microsoft.com/office/drawing/2014/main" id="{11A0E9DD-BF8B-564E-8C3D-C9CCEE5ABD0B}"/>
              </a:ext>
            </a:extLst>
          </p:cNvPr>
          <p:cNvSpPr/>
          <p:nvPr/>
        </p:nvSpPr>
        <p:spPr>
          <a:xfrm>
            <a:off x="5548251" y="1830937"/>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2</a:t>
            </a:r>
            <a:endParaRPr lang="en-US" dirty="0">
              <a:latin typeface="Avenir Next" panose="020B0503020202020204" pitchFamily="34" charset="0"/>
            </a:endParaRPr>
          </a:p>
        </p:txBody>
      </p:sp>
      <p:cxnSp>
        <p:nvCxnSpPr>
          <p:cNvPr id="9" name="Straight Arrow Connector 8">
            <a:extLst>
              <a:ext uri="{FF2B5EF4-FFF2-40B4-BE49-F238E27FC236}">
                <a16:creationId xmlns:a16="http://schemas.microsoft.com/office/drawing/2014/main" id="{74A46D42-4397-ED41-85F5-83EC141D47C9}"/>
              </a:ext>
            </a:extLst>
          </p:cNvPr>
          <p:cNvCxnSpPr>
            <a:cxnSpLocks/>
            <a:stCxn id="6" idx="6"/>
            <a:endCxn id="7" idx="2"/>
          </p:cNvCxnSpPr>
          <p:nvPr/>
        </p:nvCxnSpPr>
        <p:spPr>
          <a:xfrm flipV="1">
            <a:off x="1753238"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3C2665-4E5F-694E-83B3-ECC8486E1753}"/>
              </a:ext>
            </a:extLst>
          </p:cNvPr>
          <p:cNvCxnSpPr>
            <a:cxnSpLocks/>
            <a:stCxn id="8" idx="6"/>
            <a:endCxn id="18" idx="2"/>
          </p:cNvCxnSpPr>
          <p:nvPr/>
        </p:nvCxnSpPr>
        <p:spPr>
          <a:xfrm>
            <a:off x="6385160" y="2184990"/>
            <a:ext cx="707065" cy="779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0B48819-018F-BF49-B804-52BF757AEDA4}"/>
              </a:ext>
            </a:extLst>
          </p:cNvPr>
          <p:cNvCxnSpPr>
            <a:cxnSpLocks/>
            <a:stCxn id="7" idx="6"/>
            <a:endCxn id="17" idx="2"/>
          </p:cNvCxnSpPr>
          <p:nvPr/>
        </p:nvCxnSpPr>
        <p:spPr>
          <a:xfrm>
            <a:off x="3297212" y="2170061"/>
            <a:ext cx="707065" cy="77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A084DB8-6BFB-484D-811E-1591BCD1B23A}"/>
              </a:ext>
            </a:extLst>
          </p:cNvPr>
          <p:cNvSpPr/>
          <p:nvPr/>
        </p:nvSpPr>
        <p:spPr>
          <a:xfrm>
            <a:off x="8511814" y="183873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y-GB" dirty="0">
                <a:latin typeface="Avenir Next" panose="020B0503020202020204" pitchFamily="34" charset="0"/>
              </a:rPr>
              <a:t>ŷ</a:t>
            </a:r>
            <a:endParaRPr lang="en-US" dirty="0">
              <a:latin typeface="Avenir Next" panose="020B0503020202020204" pitchFamily="34" charset="0"/>
            </a:endParaRPr>
          </a:p>
        </p:txBody>
      </p:sp>
      <p:sp>
        <p:nvSpPr>
          <p:cNvPr id="13" name="Oval 12">
            <a:extLst>
              <a:ext uri="{FF2B5EF4-FFF2-40B4-BE49-F238E27FC236}">
                <a16:creationId xmlns:a16="http://schemas.microsoft.com/office/drawing/2014/main" id="{4A4D7BD4-64B0-6C45-88C7-0F1C0708929E}"/>
              </a:ext>
            </a:extLst>
          </p:cNvPr>
          <p:cNvSpPr/>
          <p:nvPr/>
        </p:nvSpPr>
        <p:spPr>
          <a:xfrm>
            <a:off x="1350896" y="270596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1</a:t>
            </a:r>
          </a:p>
        </p:txBody>
      </p:sp>
      <p:cxnSp>
        <p:nvCxnSpPr>
          <p:cNvPr id="14" name="Straight Arrow Connector 13">
            <a:extLst>
              <a:ext uri="{FF2B5EF4-FFF2-40B4-BE49-F238E27FC236}">
                <a16:creationId xmlns:a16="http://schemas.microsoft.com/office/drawing/2014/main" id="{1B2166B6-E6CE-9841-B6BC-3D9F85EB3F78}"/>
              </a:ext>
            </a:extLst>
          </p:cNvPr>
          <p:cNvCxnSpPr>
            <a:cxnSpLocks/>
            <a:stCxn id="13" idx="7"/>
            <a:endCxn id="7" idx="3"/>
          </p:cNvCxnSpPr>
          <p:nvPr/>
        </p:nvCxnSpPr>
        <p:spPr>
          <a:xfrm flipV="1">
            <a:off x="2065243" y="2420413"/>
            <a:ext cx="517622" cy="389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FF4044F-AB42-3F40-9AFF-4CDABE41222C}"/>
              </a:ext>
            </a:extLst>
          </p:cNvPr>
          <p:cNvSpPr/>
          <p:nvPr/>
        </p:nvSpPr>
        <p:spPr>
          <a:xfrm>
            <a:off x="4498696" y="2720895"/>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b</a:t>
            </a:r>
            <a:r>
              <a:rPr lang="en-US" baseline="-25000" dirty="0">
                <a:latin typeface="Avenir Next" panose="020B0503020202020204" pitchFamily="34" charset="0"/>
              </a:rPr>
              <a:t>2</a:t>
            </a:r>
          </a:p>
        </p:txBody>
      </p:sp>
      <p:cxnSp>
        <p:nvCxnSpPr>
          <p:cNvPr id="16" name="Straight Arrow Connector 15">
            <a:extLst>
              <a:ext uri="{FF2B5EF4-FFF2-40B4-BE49-F238E27FC236}">
                <a16:creationId xmlns:a16="http://schemas.microsoft.com/office/drawing/2014/main" id="{583A4F33-F4CF-DB4D-A68E-014DDB1A28D8}"/>
              </a:ext>
            </a:extLst>
          </p:cNvPr>
          <p:cNvCxnSpPr>
            <a:cxnSpLocks/>
            <a:stCxn id="15" idx="7"/>
            <a:endCxn id="8" idx="3"/>
          </p:cNvCxnSpPr>
          <p:nvPr/>
        </p:nvCxnSpPr>
        <p:spPr>
          <a:xfrm flipV="1">
            <a:off x="5213043" y="2435342"/>
            <a:ext cx="457770" cy="389253"/>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E7E7917-34EF-C34D-9D36-B87C70E7F8F4}"/>
              </a:ext>
            </a:extLst>
          </p:cNvPr>
          <p:cNvSpPr/>
          <p:nvPr/>
        </p:nvSpPr>
        <p:spPr>
          <a:xfrm>
            <a:off x="4004277" y="182380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sp>
        <p:nvSpPr>
          <p:cNvPr id="18" name="Oval 17">
            <a:extLst>
              <a:ext uri="{FF2B5EF4-FFF2-40B4-BE49-F238E27FC236}">
                <a16:creationId xmlns:a16="http://schemas.microsoft.com/office/drawing/2014/main" id="{214EC83B-C7E7-8D4D-BF4B-E773594AC3CD}"/>
              </a:ext>
            </a:extLst>
          </p:cNvPr>
          <p:cNvSpPr/>
          <p:nvPr/>
        </p:nvSpPr>
        <p:spPr>
          <a:xfrm>
            <a:off x="7092225" y="1838736"/>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venir Next" panose="020B0503020202020204" pitchFamily="34" charset="0"/>
              </a:rPr>
              <a:t>ϕ</a:t>
            </a:r>
          </a:p>
        </p:txBody>
      </p:sp>
      <p:cxnSp>
        <p:nvCxnSpPr>
          <p:cNvPr id="19" name="Straight Arrow Connector 18">
            <a:extLst>
              <a:ext uri="{FF2B5EF4-FFF2-40B4-BE49-F238E27FC236}">
                <a16:creationId xmlns:a16="http://schemas.microsoft.com/office/drawing/2014/main" id="{C96093DF-7843-4A44-A047-D3CD431D651F}"/>
              </a:ext>
            </a:extLst>
          </p:cNvPr>
          <p:cNvCxnSpPr>
            <a:cxnSpLocks/>
            <a:stCxn id="17" idx="6"/>
            <a:endCxn id="8" idx="2"/>
          </p:cNvCxnSpPr>
          <p:nvPr/>
        </p:nvCxnSpPr>
        <p:spPr>
          <a:xfrm>
            <a:off x="4841186" y="2177859"/>
            <a:ext cx="707065" cy="713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9F37D3-9FF0-8343-90B2-159C43A2EF88}"/>
              </a:ext>
            </a:extLst>
          </p:cNvPr>
          <p:cNvCxnSpPr>
            <a:cxnSpLocks/>
            <a:stCxn id="18" idx="6"/>
            <a:endCxn id="12" idx="2"/>
          </p:cNvCxnSpPr>
          <p:nvPr/>
        </p:nvCxnSpPr>
        <p:spPr>
          <a:xfrm flipV="1">
            <a:off x="7929134" y="2192788"/>
            <a:ext cx="582680" cy="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C783073-83BA-F941-85CD-BB39B22C2E4F}"/>
              </a:ext>
            </a:extLst>
          </p:cNvPr>
          <p:cNvSpPr/>
          <p:nvPr/>
        </p:nvSpPr>
        <p:spPr>
          <a:xfrm>
            <a:off x="9931403" y="1838735"/>
            <a:ext cx="1116007"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venir Next" panose="020B0503020202020204" pitchFamily="34" charset="0"/>
              </a:rPr>
              <a:t>C(</a:t>
            </a:r>
            <a:r>
              <a:rPr lang="cy-GB" sz="1600" dirty="0">
                <a:latin typeface="Avenir Next" panose="020B0503020202020204" pitchFamily="34" charset="0"/>
              </a:rPr>
              <a:t>ŷ, y</a:t>
            </a:r>
            <a:r>
              <a:rPr lang="en-US" sz="1600" dirty="0">
                <a:latin typeface="Avenir Next" panose="020B0503020202020204" pitchFamily="34" charset="0"/>
              </a:rPr>
              <a:t>)</a:t>
            </a:r>
          </a:p>
        </p:txBody>
      </p:sp>
      <p:cxnSp>
        <p:nvCxnSpPr>
          <p:cNvPr id="22" name="Straight Arrow Connector 21">
            <a:extLst>
              <a:ext uri="{FF2B5EF4-FFF2-40B4-BE49-F238E27FC236}">
                <a16:creationId xmlns:a16="http://schemas.microsoft.com/office/drawing/2014/main" id="{D7E5735B-F7C0-ED4B-98FB-79A2C4046AA7}"/>
              </a:ext>
            </a:extLst>
          </p:cNvPr>
          <p:cNvCxnSpPr>
            <a:cxnSpLocks/>
            <a:stCxn id="12" idx="6"/>
            <a:endCxn id="21" idx="2"/>
          </p:cNvCxnSpPr>
          <p:nvPr/>
        </p:nvCxnSpPr>
        <p:spPr>
          <a:xfrm>
            <a:off x="9348723" y="2192788"/>
            <a:ext cx="58268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7695B2-0126-FD44-8097-45869F16D769}"/>
              </a:ext>
            </a:extLst>
          </p:cNvPr>
          <p:cNvCxnSpPr>
            <a:cxnSpLocks/>
          </p:cNvCxnSpPr>
          <p:nvPr/>
        </p:nvCxnSpPr>
        <p:spPr>
          <a:xfrm flipH="1">
            <a:off x="2582865" y="1606062"/>
            <a:ext cx="8067901" cy="0"/>
          </a:xfrm>
          <a:prstGeom prst="straightConnector1">
            <a:avLst/>
          </a:prstGeom>
          <a:ln w="79375">
            <a:tailEnd type="triangle"/>
          </a:ln>
        </p:spPr>
        <p:style>
          <a:lnRef idx="2">
            <a:schemeClr val="accent3"/>
          </a:lnRef>
          <a:fillRef idx="0">
            <a:schemeClr val="accent3"/>
          </a:fillRef>
          <a:effectRef idx="1">
            <a:schemeClr val="accent3"/>
          </a:effectRef>
          <a:fontRef idx="minor">
            <a:schemeClr val="tx1"/>
          </a:fontRef>
        </p:style>
      </p:cxnSp>
      <p:sp>
        <p:nvSpPr>
          <p:cNvPr id="30" name="TextBox 29">
            <a:extLst>
              <a:ext uri="{FF2B5EF4-FFF2-40B4-BE49-F238E27FC236}">
                <a16:creationId xmlns:a16="http://schemas.microsoft.com/office/drawing/2014/main" id="{B1B2276C-832F-664D-AA72-767022E185B6}"/>
              </a:ext>
            </a:extLst>
          </p:cNvPr>
          <p:cNvSpPr txBox="1"/>
          <p:nvPr/>
        </p:nvSpPr>
        <p:spPr>
          <a:xfrm>
            <a:off x="7787711" y="2771757"/>
            <a:ext cx="1142557" cy="461665"/>
          </a:xfrm>
          <a:prstGeom prst="rect">
            <a:avLst/>
          </a:prstGeom>
          <a:noFill/>
        </p:spPr>
        <p:txBody>
          <a:bodyPr wrap="none" rtlCol="0">
            <a:spAutoFit/>
          </a:bodyPr>
          <a:lstStyle/>
          <a:p>
            <a:r>
              <a:rPr lang="en-US" sz="2400" dirty="0">
                <a:latin typeface="Avenir Next" panose="020B0503020202020204" pitchFamily="34" charset="0"/>
              </a:rPr>
              <a:t>STEP 3</a:t>
            </a:r>
          </a:p>
        </p:txBody>
      </p:sp>
      <p:sp>
        <p:nvSpPr>
          <p:cNvPr id="31" name="Rectangle 30">
            <a:extLst>
              <a:ext uri="{FF2B5EF4-FFF2-40B4-BE49-F238E27FC236}">
                <a16:creationId xmlns:a16="http://schemas.microsoft.com/office/drawing/2014/main" id="{E06676BB-CBBB-A243-98AF-5AF537EB2C6F}"/>
              </a:ext>
            </a:extLst>
          </p:cNvPr>
          <p:cNvSpPr/>
          <p:nvPr/>
        </p:nvSpPr>
        <p:spPr>
          <a:xfrm>
            <a:off x="2460303" y="1790225"/>
            <a:ext cx="8587107" cy="817886"/>
          </a:xfrm>
          <a:prstGeom prst="rect">
            <a:avLst/>
          </a:prstGeom>
          <a:noFill/>
          <a:ln w="730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D6456F2-BECC-124F-BCD0-099DE45ADE51}"/>
              </a:ext>
            </a:extLst>
          </p:cNvPr>
          <p:cNvSpPr txBox="1"/>
          <p:nvPr/>
        </p:nvSpPr>
        <p:spPr>
          <a:xfrm>
            <a:off x="1148717" y="3679004"/>
            <a:ext cx="3361946" cy="369332"/>
          </a:xfrm>
          <a:prstGeom prst="rect">
            <a:avLst/>
          </a:prstGeom>
          <a:noFill/>
        </p:spPr>
        <p:txBody>
          <a:bodyPr wrap="none" rtlCol="0">
            <a:spAutoFit/>
          </a:bodyPr>
          <a:lstStyle/>
          <a:p>
            <a:r>
              <a:rPr lang="en-US" dirty="0">
                <a:latin typeface="Avenir Next" panose="020B0503020202020204" pitchFamily="34" charset="0"/>
              </a:rPr>
              <a:t>Non-graphical representation:</a:t>
            </a:r>
          </a:p>
        </p:txBody>
      </p:sp>
      <p:sp>
        <p:nvSpPr>
          <p:cNvPr id="41" name="TextBox 40">
            <a:extLst>
              <a:ext uri="{FF2B5EF4-FFF2-40B4-BE49-F238E27FC236}">
                <a16:creationId xmlns:a16="http://schemas.microsoft.com/office/drawing/2014/main" id="{72A28B13-0074-2445-ABE3-B3D0D8B99626}"/>
              </a:ext>
            </a:extLst>
          </p:cNvPr>
          <p:cNvSpPr txBox="1"/>
          <p:nvPr/>
        </p:nvSpPr>
        <p:spPr>
          <a:xfrm>
            <a:off x="8537665" y="5675460"/>
            <a:ext cx="1738656" cy="923330"/>
          </a:xfrm>
          <a:prstGeom prst="rect">
            <a:avLst/>
          </a:prstGeom>
          <a:noFill/>
        </p:spPr>
        <p:txBody>
          <a:bodyPr wrap="square" rtlCol="0">
            <a:spAutoFit/>
          </a:bodyPr>
          <a:lstStyle/>
          <a:p>
            <a:r>
              <a:rPr lang="en-US" dirty="0">
                <a:latin typeface="Avenir Next" panose="020B0503020202020204" pitchFamily="34" charset="0"/>
              </a:rPr>
              <a:t>Useful derivatives for backprop</a:t>
            </a:r>
          </a:p>
        </p:txBody>
      </p:sp>
      <p:pic>
        <p:nvPicPr>
          <p:cNvPr id="42" name="Picture 41">
            <a:extLst>
              <a:ext uri="{FF2B5EF4-FFF2-40B4-BE49-F238E27FC236}">
                <a16:creationId xmlns:a16="http://schemas.microsoft.com/office/drawing/2014/main" id="{7789D9EB-B9D8-2940-8A79-6B361C99272B}"/>
              </a:ext>
            </a:extLst>
          </p:cNvPr>
          <p:cNvPicPr>
            <a:picLocks noChangeAspect="1"/>
          </p:cNvPicPr>
          <p:nvPr/>
        </p:nvPicPr>
        <p:blipFill>
          <a:blip r:embed="rId2"/>
          <a:stretch>
            <a:fillRect/>
          </a:stretch>
        </p:blipFill>
        <p:spPr>
          <a:xfrm>
            <a:off x="5837043" y="5367336"/>
            <a:ext cx="2438400" cy="1397000"/>
          </a:xfrm>
          <a:prstGeom prst="rect">
            <a:avLst/>
          </a:prstGeom>
        </p:spPr>
      </p:pic>
      <p:sp>
        <p:nvSpPr>
          <p:cNvPr id="43" name="Right Brace 42">
            <a:extLst>
              <a:ext uri="{FF2B5EF4-FFF2-40B4-BE49-F238E27FC236}">
                <a16:creationId xmlns:a16="http://schemas.microsoft.com/office/drawing/2014/main" id="{7DBAA086-EAE4-DE42-BAA4-7130CED08656}"/>
              </a:ext>
            </a:extLst>
          </p:cNvPr>
          <p:cNvSpPr/>
          <p:nvPr/>
        </p:nvSpPr>
        <p:spPr>
          <a:xfrm>
            <a:off x="8262262" y="5693343"/>
            <a:ext cx="265817" cy="905447"/>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9A3146D-4E0C-A843-9EBD-B5FAA17DA44D}"/>
              </a:ext>
            </a:extLst>
          </p:cNvPr>
          <p:cNvPicPr>
            <a:picLocks noChangeAspect="1"/>
          </p:cNvPicPr>
          <p:nvPr/>
        </p:nvPicPr>
        <p:blipFill>
          <a:blip r:embed="rId3"/>
          <a:stretch>
            <a:fillRect/>
          </a:stretch>
        </p:blipFill>
        <p:spPr>
          <a:xfrm>
            <a:off x="1009302" y="4162561"/>
            <a:ext cx="3416300" cy="812800"/>
          </a:xfrm>
          <a:prstGeom prst="rect">
            <a:avLst/>
          </a:prstGeom>
        </p:spPr>
      </p:pic>
      <p:pic>
        <p:nvPicPr>
          <p:cNvPr id="45" name="Picture 44">
            <a:extLst>
              <a:ext uri="{FF2B5EF4-FFF2-40B4-BE49-F238E27FC236}">
                <a16:creationId xmlns:a16="http://schemas.microsoft.com/office/drawing/2014/main" id="{E9FAE86E-81CF-E447-9849-5A88B1F414D1}"/>
              </a:ext>
            </a:extLst>
          </p:cNvPr>
          <p:cNvPicPr>
            <a:picLocks noChangeAspect="1"/>
          </p:cNvPicPr>
          <p:nvPr/>
        </p:nvPicPr>
        <p:blipFill>
          <a:blip r:embed="rId4"/>
          <a:stretch>
            <a:fillRect/>
          </a:stretch>
        </p:blipFill>
        <p:spPr>
          <a:xfrm>
            <a:off x="1084092" y="4990911"/>
            <a:ext cx="1727200" cy="444500"/>
          </a:xfrm>
          <a:prstGeom prst="rect">
            <a:avLst/>
          </a:prstGeom>
        </p:spPr>
      </p:pic>
      <p:pic>
        <p:nvPicPr>
          <p:cNvPr id="46" name="Picture 45">
            <a:extLst>
              <a:ext uri="{FF2B5EF4-FFF2-40B4-BE49-F238E27FC236}">
                <a16:creationId xmlns:a16="http://schemas.microsoft.com/office/drawing/2014/main" id="{EEEE8EEB-9767-E14D-90BD-350D34B2E5E3}"/>
              </a:ext>
            </a:extLst>
          </p:cNvPr>
          <p:cNvPicPr>
            <a:picLocks noChangeAspect="1"/>
          </p:cNvPicPr>
          <p:nvPr/>
        </p:nvPicPr>
        <p:blipFill>
          <a:blip r:embed="rId5"/>
          <a:stretch>
            <a:fillRect/>
          </a:stretch>
        </p:blipFill>
        <p:spPr>
          <a:xfrm>
            <a:off x="1150843" y="5394893"/>
            <a:ext cx="2133600" cy="596900"/>
          </a:xfrm>
          <a:prstGeom prst="rect">
            <a:avLst/>
          </a:prstGeom>
        </p:spPr>
      </p:pic>
      <p:pic>
        <p:nvPicPr>
          <p:cNvPr id="47" name="Picture 46">
            <a:extLst>
              <a:ext uri="{FF2B5EF4-FFF2-40B4-BE49-F238E27FC236}">
                <a16:creationId xmlns:a16="http://schemas.microsoft.com/office/drawing/2014/main" id="{1270171A-AA5A-6043-9379-12452191E6A2}"/>
              </a:ext>
            </a:extLst>
          </p:cNvPr>
          <p:cNvPicPr>
            <a:picLocks noChangeAspect="1"/>
          </p:cNvPicPr>
          <p:nvPr/>
        </p:nvPicPr>
        <p:blipFill>
          <a:blip r:embed="rId6"/>
          <a:stretch>
            <a:fillRect/>
          </a:stretch>
        </p:blipFill>
        <p:spPr>
          <a:xfrm>
            <a:off x="1280116" y="5983711"/>
            <a:ext cx="4102100" cy="622300"/>
          </a:xfrm>
          <a:prstGeom prst="rect">
            <a:avLst/>
          </a:prstGeom>
        </p:spPr>
      </p:pic>
      <p:pic>
        <p:nvPicPr>
          <p:cNvPr id="3" name="Picture 2">
            <a:extLst>
              <a:ext uri="{FF2B5EF4-FFF2-40B4-BE49-F238E27FC236}">
                <a16:creationId xmlns:a16="http://schemas.microsoft.com/office/drawing/2014/main" id="{050EE42E-3195-CD46-B802-7BA9637A8A34}"/>
              </a:ext>
            </a:extLst>
          </p:cNvPr>
          <p:cNvPicPr>
            <a:picLocks noChangeAspect="1"/>
          </p:cNvPicPr>
          <p:nvPr/>
        </p:nvPicPr>
        <p:blipFill rotWithShape="1">
          <a:blip r:embed="rId7"/>
          <a:srcRect t="-1" r="19619" b="-7378"/>
          <a:stretch/>
        </p:blipFill>
        <p:spPr>
          <a:xfrm>
            <a:off x="5832710" y="3527120"/>
            <a:ext cx="888130" cy="722770"/>
          </a:xfrm>
          <a:prstGeom prst="rect">
            <a:avLst/>
          </a:prstGeom>
        </p:spPr>
      </p:pic>
      <p:pic>
        <p:nvPicPr>
          <p:cNvPr id="23" name="Picture 22">
            <a:extLst>
              <a:ext uri="{FF2B5EF4-FFF2-40B4-BE49-F238E27FC236}">
                <a16:creationId xmlns:a16="http://schemas.microsoft.com/office/drawing/2014/main" id="{EBAEF21B-4D2F-5746-B4D5-49F61657E652}"/>
              </a:ext>
            </a:extLst>
          </p:cNvPr>
          <p:cNvPicPr>
            <a:picLocks noChangeAspect="1"/>
          </p:cNvPicPr>
          <p:nvPr/>
        </p:nvPicPr>
        <p:blipFill>
          <a:blip r:embed="rId8"/>
          <a:stretch>
            <a:fillRect/>
          </a:stretch>
        </p:blipFill>
        <p:spPr>
          <a:xfrm>
            <a:off x="6736028" y="3521024"/>
            <a:ext cx="2692400" cy="673100"/>
          </a:xfrm>
          <a:prstGeom prst="rect">
            <a:avLst/>
          </a:prstGeom>
        </p:spPr>
      </p:pic>
      <p:sp>
        <p:nvSpPr>
          <p:cNvPr id="39" name="Right Brace 38">
            <a:extLst>
              <a:ext uri="{FF2B5EF4-FFF2-40B4-BE49-F238E27FC236}">
                <a16:creationId xmlns:a16="http://schemas.microsoft.com/office/drawing/2014/main" id="{B5C7FE6B-EBD3-9444-BF24-3CA0599D17E9}"/>
              </a:ext>
            </a:extLst>
          </p:cNvPr>
          <p:cNvSpPr/>
          <p:nvPr/>
        </p:nvSpPr>
        <p:spPr>
          <a:xfrm rot="5400000">
            <a:off x="7490216" y="4008644"/>
            <a:ext cx="109072" cy="905056"/>
          </a:xfrm>
          <a:prstGeom prst="rightBrac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5DDC78BE-F7ED-BB45-A544-2D1C569D7E00}"/>
              </a:ext>
            </a:extLst>
          </p:cNvPr>
          <p:cNvSpPr txBox="1"/>
          <p:nvPr/>
        </p:nvSpPr>
        <p:spPr>
          <a:xfrm>
            <a:off x="7120547" y="4572190"/>
            <a:ext cx="905056" cy="369332"/>
          </a:xfrm>
          <a:prstGeom prst="rect">
            <a:avLst/>
          </a:prstGeom>
          <a:noFill/>
        </p:spPr>
        <p:txBody>
          <a:bodyPr wrap="none" rtlCol="0">
            <a:spAutoFit/>
          </a:bodyPr>
          <a:lstStyle/>
          <a:p>
            <a:r>
              <a:rPr lang="en-US" dirty="0">
                <a:latin typeface="Avenir Next" panose="020B0503020202020204" pitchFamily="34" charset="0"/>
              </a:rPr>
              <a:t>STEP 2</a:t>
            </a:r>
          </a:p>
        </p:txBody>
      </p:sp>
    </p:spTree>
    <p:extLst>
      <p:ext uri="{BB962C8B-B14F-4D97-AF65-F5344CB8AC3E}">
        <p14:creationId xmlns:p14="http://schemas.microsoft.com/office/powerpoint/2010/main" val="35888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F6E7-D0B7-6C46-B08C-3476C88624A9}"/>
              </a:ext>
            </a:extLst>
          </p:cNvPr>
          <p:cNvSpPr>
            <a:spLocks noGrp="1"/>
          </p:cNvSpPr>
          <p:nvPr>
            <p:ph type="title"/>
          </p:nvPr>
        </p:nvSpPr>
        <p:spPr>
          <a:xfrm>
            <a:off x="1141413" y="618518"/>
            <a:ext cx="9905998" cy="1478570"/>
          </a:xfrm>
        </p:spPr>
        <p:txBody>
          <a:bodyPr anchor="ctr">
            <a:normAutofit/>
          </a:bodyPr>
          <a:lstStyle/>
          <a:p>
            <a:r>
              <a:rPr lang="en-US" dirty="0"/>
              <a:t>Practical Motivation for CNNs:</a:t>
            </a:r>
            <a:br>
              <a:rPr lang="en-US" dirty="0"/>
            </a:br>
            <a:r>
              <a:rPr lang="en-US" dirty="0"/>
              <a:t>Medical Imagery</a:t>
            </a:r>
          </a:p>
        </p:txBody>
      </p:sp>
      <p:pic>
        <p:nvPicPr>
          <p:cNvPr id="1026" name="Picture 2">
            <a:extLst>
              <a:ext uri="{FF2B5EF4-FFF2-40B4-BE49-F238E27FC236}">
                <a16:creationId xmlns:a16="http://schemas.microsoft.com/office/drawing/2014/main" id="{939AEEAA-293B-A94A-A37C-39D5A1105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87" b="12615"/>
          <a:stretch/>
        </p:blipFill>
        <p:spPr bwMode="auto">
          <a:xfrm>
            <a:off x="1141412" y="2249487"/>
            <a:ext cx="9905999" cy="3541714"/>
          </a:xfrm>
          <a:prstGeom prst="rect">
            <a:avLst/>
          </a:prstGeom>
          <a:solidFill>
            <a:srgbClr val="FFFFFF"/>
          </a:solidFill>
        </p:spPr>
      </p:pic>
      <p:sp>
        <p:nvSpPr>
          <p:cNvPr id="4" name="Slide Number Placeholder 3">
            <a:extLst>
              <a:ext uri="{FF2B5EF4-FFF2-40B4-BE49-F238E27FC236}">
                <a16:creationId xmlns:a16="http://schemas.microsoft.com/office/drawing/2014/main" id="{2F591DC3-4982-394C-80B2-DB7526C7C7EE}"/>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3</a:t>
            </a:fld>
            <a:endParaRPr lang="en-US"/>
          </a:p>
        </p:txBody>
      </p:sp>
    </p:spTree>
    <p:extLst>
      <p:ext uri="{BB962C8B-B14F-4D97-AF65-F5344CB8AC3E}">
        <p14:creationId xmlns:p14="http://schemas.microsoft.com/office/powerpoint/2010/main" val="4019897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E54F-D583-BB47-86B2-7E68A051575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8BC1384-8546-894F-AB29-3D6134CF846A}"/>
              </a:ext>
            </a:extLst>
          </p:cNvPr>
          <p:cNvSpPr>
            <a:spLocks noGrp="1"/>
          </p:cNvSpPr>
          <p:nvPr>
            <p:ph idx="1"/>
          </p:nvPr>
        </p:nvSpPr>
        <p:spPr>
          <a:xfrm>
            <a:off x="1141412" y="2249485"/>
            <a:ext cx="9905999" cy="4460803"/>
          </a:xfrm>
        </p:spPr>
        <p:txBody>
          <a:bodyPr>
            <a:normAutofit fontScale="92500" lnSpcReduction="20000"/>
          </a:bodyPr>
          <a:lstStyle/>
          <a:p>
            <a:r>
              <a:rPr lang="en-US" dirty="0"/>
              <a:t>Calculate gradient wrt. </a:t>
            </a:r>
            <a:r>
              <a:rPr lang="en-US" i="1" dirty="0"/>
              <a:t>weights, biases, activations.</a:t>
            </a:r>
            <a:endParaRPr lang="en-US" dirty="0"/>
          </a:p>
          <a:p>
            <a:r>
              <a:rPr lang="en-US" dirty="0"/>
              <a:t>Store </a:t>
            </a:r>
            <a:r>
              <a:rPr lang="en-US" i="1" dirty="0"/>
              <a:t>weights &amp; biases </a:t>
            </a:r>
            <a:r>
              <a:rPr lang="en-US" dirty="0"/>
              <a:t>gradients in a </a:t>
            </a:r>
            <a:r>
              <a:rPr lang="en-US" b="1" dirty="0"/>
              <a:t>gradient vector</a:t>
            </a:r>
            <a:r>
              <a:rPr lang="en-US" dirty="0"/>
              <a:t>:</a:t>
            </a:r>
          </a:p>
          <a:p>
            <a:pPr marL="0" indent="0">
              <a:buNone/>
            </a:pPr>
            <a:br>
              <a:rPr lang="en-US" dirty="0"/>
            </a:br>
            <a:endParaRPr lang="en-US" dirty="0"/>
          </a:p>
          <a:p>
            <a:r>
              <a:rPr lang="en-US" dirty="0"/>
              <a:t>Use an optimizer:</a:t>
            </a:r>
          </a:p>
          <a:p>
            <a:pPr lvl="1">
              <a:lnSpc>
                <a:spcPct val="160000"/>
              </a:lnSpc>
            </a:pPr>
            <a:r>
              <a:rPr lang="en-US" sz="2400" dirty="0"/>
              <a:t>Stochastic Gradient Descent</a:t>
            </a:r>
          </a:p>
          <a:p>
            <a:pPr lvl="1">
              <a:lnSpc>
                <a:spcPct val="160000"/>
              </a:lnSpc>
            </a:pPr>
            <a:r>
              <a:rPr lang="en-US" sz="2400" dirty="0"/>
              <a:t>AdaGrad (Adaptive Gradient) </a:t>
            </a:r>
          </a:p>
          <a:p>
            <a:pPr lvl="1">
              <a:lnSpc>
                <a:spcPct val="160000"/>
              </a:lnSpc>
            </a:pPr>
            <a:r>
              <a:rPr lang="en-US" sz="2400" dirty="0"/>
              <a:t>RMSProp</a:t>
            </a:r>
          </a:p>
          <a:p>
            <a:pPr lvl="1">
              <a:lnSpc>
                <a:spcPct val="160000"/>
              </a:lnSpc>
            </a:pPr>
            <a:r>
              <a:rPr lang="en-US" sz="2400" dirty="0"/>
              <a:t>Adam</a:t>
            </a:r>
          </a:p>
        </p:txBody>
      </p:sp>
      <p:sp>
        <p:nvSpPr>
          <p:cNvPr id="4" name="Slide Number Placeholder 3">
            <a:extLst>
              <a:ext uri="{FF2B5EF4-FFF2-40B4-BE49-F238E27FC236}">
                <a16:creationId xmlns:a16="http://schemas.microsoft.com/office/drawing/2014/main" id="{7357BEE4-5D7B-9B44-AE04-53C93F7DAB8E}"/>
              </a:ext>
            </a:extLst>
          </p:cNvPr>
          <p:cNvSpPr>
            <a:spLocks noGrp="1"/>
          </p:cNvSpPr>
          <p:nvPr>
            <p:ph type="sldNum" sz="quarter" idx="12"/>
          </p:nvPr>
        </p:nvSpPr>
        <p:spPr/>
        <p:txBody>
          <a:bodyPr/>
          <a:lstStyle/>
          <a:p>
            <a:fld id="{6D22F896-40B5-4ADD-8801-0D06FADFA095}" type="slidenum">
              <a:rPr lang="en-US" smtClean="0"/>
              <a:pPr/>
              <a:t>30</a:t>
            </a:fld>
            <a:endParaRPr lang="en-US" dirty="0"/>
          </a:p>
        </p:txBody>
      </p:sp>
      <p:pic>
        <p:nvPicPr>
          <p:cNvPr id="9" name="Picture 8">
            <a:extLst>
              <a:ext uri="{FF2B5EF4-FFF2-40B4-BE49-F238E27FC236}">
                <a16:creationId xmlns:a16="http://schemas.microsoft.com/office/drawing/2014/main" id="{F1AE7411-B8B6-8340-9506-4E8006ED5C24}"/>
              </a:ext>
            </a:extLst>
          </p:cNvPr>
          <p:cNvPicPr>
            <a:picLocks noChangeAspect="1"/>
          </p:cNvPicPr>
          <p:nvPr/>
        </p:nvPicPr>
        <p:blipFill>
          <a:blip r:embed="rId3"/>
          <a:stretch>
            <a:fillRect/>
          </a:stretch>
        </p:blipFill>
        <p:spPr>
          <a:xfrm>
            <a:off x="4819839" y="3258344"/>
            <a:ext cx="4241292" cy="701040"/>
          </a:xfrm>
          <a:prstGeom prst="rect">
            <a:avLst/>
          </a:prstGeom>
        </p:spPr>
      </p:pic>
      <p:pic>
        <p:nvPicPr>
          <p:cNvPr id="10" name="Picture 9">
            <a:extLst>
              <a:ext uri="{FF2B5EF4-FFF2-40B4-BE49-F238E27FC236}">
                <a16:creationId xmlns:a16="http://schemas.microsoft.com/office/drawing/2014/main" id="{E4DC9C55-1921-6B49-9F65-AC4BCA341F1E}"/>
              </a:ext>
            </a:extLst>
          </p:cNvPr>
          <p:cNvPicPr>
            <a:picLocks noChangeAspect="1"/>
          </p:cNvPicPr>
          <p:nvPr/>
        </p:nvPicPr>
        <p:blipFill>
          <a:blip r:embed="rId4"/>
          <a:stretch>
            <a:fillRect/>
          </a:stretch>
        </p:blipFill>
        <p:spPr>
          <a:xfrm>
            <a:off x="9061131" y="2334509"/>
            <a:ext cx="1115060" cy="2548709"/>
          </a:xfrm>
          <a:prstGeom prst="rect">
            <a:avLst/>
          </a:prstGeom>
        </p:spPr>
      </p:pic>
      <p:pic>
        <p:nvPicPr>
          <p:cNvPr id="11" name="Picture 10">
            <a:extLst>
              <a:ext uri="{FF2B5EF4-FFF2-40B4-BE49-F238E27FC236}">
                <a16:creationId xmlns:a16="http://schemas.microsoft.com/office/drawing/2014/main" id="{AF23084A-6C7B-7D49-BB85-0568031A8C8A}"/>
              </a:ext>
            </a:extLst>
          </p:cNvPr>
          <p:cNvPicPr>
            <a:picLocks noChangeAspect="1"/>
          </p:cNvPicPr>
          <p:nvPr/>
        </p:nvPicPr>
        <p:blipFill>
          <a:blip r:embed="rId5"/>
          <a:stretch>
            <a:fillRect/>
          </a:stretch>
        </p:blipFill>
        <p:spPr>
          <a:xfrm>
            <a:off x="6053410" y="4153379"/>
            <a:ext cx="1966911" cy="840695"/>
          </a:xfrm>
          <a:prstGeom prst="rect">
            <a:avLst/>
          </a:prstGeom>
        </p:spPr>
      </p:pic>
      <p:pic>
        <p:nvPicPr>
          <p:cNvPr id="5" name="Picture 4">
            <a:extLst>
              <a:ext uri="{FF2B5EF4-FFF2-40B4-BE49-F238E27FC236}">
                <a16:creationId xmlns:a16="http://schemas.microsoft.com/office/drawing/2014/main" id="{8A4DBE99-2E57-DC46-BA58-98CD8411857C}"/>
              </a:ext>
            </a:extLst>
          </p:cNvPr>
          <p:cNvPicPr>
            <a:picLocks noChangeAspect="1"/>
          </p:cNvPicPr>
          <p:nvPr/>
        </p:nvPicPr>
        <p:blipFill>
          <a:blip r:embed="rId6"/>
          <a:stretch>
            <a:fillRect/>
          </a:stretch>
        </p:blipFill>
        <p:spPr>
          <a:xfrm>
            <a:off x="5814255" y="4875571"/>
            <a:ext cx="3809416" cy="915337"/>
          </a:xfrm>
          <a:prstGeom prst="rect">
            <a:avLst/>
          </a:prstGeom>
        </p:spPr>
      </p:pic>
    </p:spTree>
    <p:extLst>
      <p:ext uri="{BB962C8B-B14F-4D97-AF65-F5344CB8AC3E}">
        <p14:creationId xmlns:p14="http://schemas.microsoft.com/office/powerpoint/2010/main" val="22358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A108-9315-D84E-A47B-E2A96D71C651}"/>
              </a:ext>
            </a:extLst>
          </p:cNvPr>
          <p:cNvSpPr>
            <a:spLocks noGrp="1"/>
          </p:cNvSpPr>
          <p:nvPr>
            <p:ph type="title"/>
          </p:nvPr>
        </p:nvSpPr>
        <p:spPr>
          <a:xfrm>
            <a:off x="1141412" y="618518"/>
            <a:ext cx="10080769" cy="1478570"/>
          </a:xfrm>
        </p:spPr>
        <p:txBody>
          <a:bodyPr/>
          <a:lstStyle/>
          <a:p>
            <a:r>
              <a:rPr lang="en-US" sz="3200" dirty="0"/>
              <a:t>Convolutional</a:t>
            </a:r>
            <a:r>
              <a:rPr lang="en-US" dirty="0"/>
              <a:t> Neural network: Lenet-5</a:t>
            </a:r>
          </a:p>
        </p:txBody>
      </p:sp>
      <p:sp>
        <p:nvSpPr>
          <p:cNvPr id="3" name="Content Placeholder 2">
            <a:extLst>
              <a:ext uri="{FF2B5EF4-FFF2-40B4-BE49-F238E27FC236}">
                <a16:creationId xmlns:a16="http://schemas.microsoft.com/office/drawing/2014/main" id="{43D2BBFA-3A7D-CC41-8278-1BD0E0CCBBF2}"/>
              </a:ext>
            </a:extLst>
          </p:cNvPr>
          <p:cNvSpPr>
            <a:spLocks noGrp="1"/>
          </p:cNvSpPr>
          <p:nvPr>
            <p:ph idx="1"/>
          </p:nvPr>
        </p:nvSpPr>
        <p:spPr/>
        <p:txBody>
          <a:bodyPr/>
          <a:lstStyle/>
          <a:p>
            <a:endParaRPr lang="en-US" dirty="0"/>
          </a:p>
        </p:txBody>
      </p:sp>
      <p:pic>
        <p:nvPicPr>
          <p:cNvPr id="4" name="Content Placeholder 4" descr="Lenet-5卷积神经网络结构 | 花花的blog | 厚积薄发">
            <a:extLst>
              <a:ext uri="{FF2B5EF4-FFF2-40B4-BE49-F238E27FC236}">
                <a16:creationId xmlns:a16="http://schemas.microsoft.com/office/drawing/2014/main" id="{968B9378-BEF7-3546-A3FA-1D9050A60DF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0824" b="9109"/>
          <a:stretch/>
        </p:blipFill>
        <p:spPr>
          <a:xfrm>
            <a:off x="842716" y="2097087"/>
            <a:ext cx="10555539" cy="3730275"/>
          </a:xfrm>
          <a:prstGeom prst="rect">
            <a:avLst/>
          </a:prstGeom>
          <a:effectLst>
            <a:outerShdw blurRad="50800" dist="50800" dir="5400000" algn="ctr" rotWithShape="0">
              <a:srgbClr val="000000">
                <a:alpha val="0"/>
              </a:srgbClr>
            </a:outerShdw>
          </a:effectLst>
        </p:spPr>
      </p:pic>
      <p:sp>
        <p:nvSpPr>
          <p:cNvPr id="5" name="TextBox 4">
            <a:extLst>
              <a:ext uri="{FF2B5EF4-FFF2-40B4-BE49-F238E27FC236}">
                <a16:creationId xmlns:a16="http://schemas.microsoft.com/office/drawing/2014/main" id="{52D8582D-42B5-3344-8466-E127EFDE0069}"/>
              </a:ext>
            </a:extLst>
          </p:cNvPr>
          <p:cNvSpPr txBox="1"/>
          <p:nvPr/>
        </p:nvSpPr>
        <p:spPr>
          <a:xfrm>
            <a:off x="842716" y="5703376"/>
            <a:ext cx="9905283" cy="238768"/>
          </a:xfrm>
          <a:prstGeom prst="rect">
            <a:avLst/>
          </a:prstGeom>
          <a:noFill/>
          <a:effectLst>
            <a:outerShdw blurRad="50800" dist="50800" dir="5400000" algn="ctr" rotWithShape="0">
              <a:srgbClr val="000000">
                <a:alpha val="0"/>
              </a:srgbClr>
            </a:outerShdw>
          </a:effectLst>
        </p:spPr>
        <p:txBody>
          <a:bodyPr wrap="square" rtlCol="0">
            <a:spAutoFit/>
          </a:bodyPr>
          <a:lstStyle/>
          <a:p>
            <a:r>
              <a:rPr lang="en-US" sz="900" dirty="0">
                <a:latin typeface="Avenir Next" panose="020B0503020202020204" pitchFamily="34" charset="0"/>
                <a:hlinkClick r:id="rId4" tooltip="https://1187100546.github.io/2020/01/14/lenet-5/"/>
              </a:rPr>
              <a:t>This Photo</a:t>
            </a:r>
            <a:r>
              <a:rPr lang="en-US" sz="900" dirty="0">
                <a:latin typeface="Avenir Next" panose="020B0503020202020204" pitchFamily="34" charset="0"/>
              </a:rPr>
              <a:t> by Unknown Author is licensed under </a:t>
            </a:r>
            <a:r>
              <a:rPr lang="en-US" sz="900" dirty="0">
                <a:latin typeface="Avenir Next" panose="020B0503020202020204" pitchFamily="34" charset="0"/>
                <a:hlinkClick r:id="rId5" tooltip="https://creativecommons.org/licenses/by-nc-sa/3.0/"/>
              </a:rPr>
              <a:t>CC BY-SA-NC</a:t>
            </a:r>
            <a:endParaRPr lang="en-US" sz="900" dirty="0">
              <a:latin typeface="Avenir Next" panose="020B0503020202020204" pitchFamily="34" charset="0"/>
            </a:endParaRPr>
          </a:p>
        </p:txBody>
      </p:sp>
      <p:sp>
        <p:nvSpPr>
          <p:cNvPr id="6" name="Slide Number Placeholder 5">
            <a:extLst>
              <a:ext uri="{FF2B5EF4-FFF2-40B4-BE49-F238E27FC236}">
                <a16:creationId xmlns:a16="http://schemas.microsoft.com/office/drawing/2014/main" id="{A7788CC4-850E-BE40-9E9A-B40DFDDF1C64}"/>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Tree>
    <p:extLst>
      <p:ext uri="{BB962C8B-B14F-4D97-AF65-F5344CB8AC3E}">
        <p14:creationId xmlns:p14="http://schemas.microsoft.com/office/powerpoint/2010/main" val="240488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76BE-5136-EA40-94A9-113D0D2FA060}"/>
              </a:ext>
            </a:extLst>
          </p:cNvPr>
          <p:cNvSpPr>
            <a:spLocks noGrp="1"/>
          </p:cNvSpPr>
          <p:nvPr>
            <p:ph type="title"/>
          </p:nvPr>
        </p:nvSpPr>
        <p:spPr>
          <a:xfrm>
            <a:off x="1141413" y="618518"/>
            <a:ext cx="9905998" cy="1013334"/>
          </a:xfrm>
        </p:spPr>
        <p:txBody>
          <a:bodyPr anchor="ctr">
            <a:normAutofit fontScale="90000"/>
          </a:bodyPr>
          <a:lstStyle/>
          <a:p>
            <a:r>
              <a:rPr lang="en-US" dirty="0"/>
              <a:t>Convolutional Neural network: </a:t>
            </a:r>
            <a:r>
              <a:rPr lang="en-US" dirty="0" err="1"/>
              <a:t>CaffeNet</a:t>
            </a:r>
            <a:endParaRPr lang="en-US" dirty="0"/>
          </a:p>
        </p:txBody>
      </p:sp>
      <p:sp>
        <p:nvSpPr>
          <p:cNvPr id="4" name="Slide Number Placeholder 3">
            <a:extLst>
              <a:ext uri="{FF2B5EF4-FFF2-40B4-BE49-F238E27FC236}">
                <a16:creationId xmlns:a16="http://schemas.microsoft.com/office/drawing/2014/main" id="{9F36FCC3-E7A0-8C4E-88BC-99A6EC99DE5B}"/>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32</a:t>
            </a:fld>
            <a:endParaRPr lang="en-US"/>
          </a:p>
        </p:txBody>
      </p:sp>
      <p:sp>
        <p:nvSpPr>
          <p:cNvPr id="8" name="TextBox 7">
            <a:extLst>
              <a:ext uri="{FF2B5EF4-FFF2-40B4-BE49-F238E27FC236}">
                <a16:creationId xmlns:a16="http://schemas.microsoft.com/office/drawing/2014/main" id="{F7D55A32-85E0-1F4B-B0D0-032DF6844497}"/>
              </a:ext>
            </a:extLst>
          </p:cNvPr>
          <p:cNvSpPr txBox="1"/>
          <p:nvPr/>
        </p:nvSpPr>
        <p:spPr>
          <a:xfrm>
            <a:off x="4828316" y="6317425"/>
            <a:ext cx="5965095" cy="215444"/>
          </a:xfrm>
          <a:prstGeom prst="rect">
            <a:avLst/>
          </a:prstGeom>
          <a:noFill/>
        </p:spPr>
        <p:txBody>
          <a:bodyPr wrap="none" rtlCol="0">
            <a:spAutoFit/>
          </a:bodyPr>
          <a:lstStyle/>
          <a:p>
            <a:r>
              <a:rPr lang="en-US" sz="800" dirty="0">
                <a:latin typeface="Avenir Next" panose="020B0503020202020204" pitchFamily="34" charset="0"/>
              </a:rPr>
              <a:t>https://</a:t>
            </a:r>
            <a:r>
              <a:rPr lang="en-US" sz="800" dirty="0" err="1">
                <a:latin typeface="Avenir Next" panose="020B0503020202020204" pitchFamily="34" charset="0"/>
              </a:rPr>
              <a:t>medium.com</a:t>
            </a:r>
            <a:r>
              <a:rPr lang="en-US" sz="800" dirty="0">
                <a:latin typeface="Avenir Next" panose="020B0503020202020204" pitchFamily="34" charset="0"/>
              </a:rPr>
              <a:t>/</a:t>
            </a:r>
            <a:r>
              <a:rPr lang="en-US" sz="800" dirty="0" err="1">
                <a:latin typeface="Avenir Next" panose="020B0503020202020204" pitchFamily="34" charset="0"/>
              </a:rPr>
              <a:t>coinmonks</a:t>
            </a:r>
            <a:r>
              <a:rPr lang="en-US" sz="800" dirty="0">
                <a:latin typeface="Avenir Next" panose="020B0503020202020204" pitchFamily="34" charset="0"/>
              </a:rPr>
              <a:t>/paper-review-of-alexnet-caffenet-winner-in-ilsvrc-2012-image-classification-b93598314160</a:t>
            </a:r>
          </a:p>
        </p:txBody>
      </p:sp>
      <p:pic>
        <p:nvPicPr>
          <p:cNvPr id="1028" name="Picture 4">
            <a:extLst>
              <a:ext uri="{FF2B5EF4-FFF2-40B4-BE49-F238E27FC236}">
                <a16:creationId xmlns:a16="http://schemas.microsoft.com/office/drawing/2014/main" id="{6171DFE9-AE4E-BC46-A911-A33B0AE54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420" y="1859280"/>
            <a:ext cx="10537159" cy="373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4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B7C8-8273-5B4A-966F-12E5FE0673B9}"/>
              </a:ext>
            </a:extLst>
          </p:cNvPr>
          <p:cNvSpPr>
            <a:spLocks noGrp="1"/>
          </p:cNvSpPr>
          <p:nvPr>
            <p:ph type="title"/>
          </p:nvPr>
        </p:nvSpPr>
        <p:spPr>
          <a:xfrm>
            <a:off x="1141411" y="1419226"/>
            <a:ext cx="9906000" cy="2852737"/>
          </a:xfrm>
        </p:spPr>
        <p:txBody>
          <a:bodyPr anchor="b">
            <a:normAutofit/>
          </a:bodyPr>
          <a:lstStyle/>
          <a:p>
            <a:r>
              <a:rPr lang="en-US" dirty="0"/>
              <a:t>Convolutional Neural network: three Key concepts</a:t>
            </a:r>
          </a:p>
        </p:txBody>
      </p:sp>
      <p:sp>
        <p:nvSpPr>
          <p:cNvPr id="3" name="Content Placeholder 2">
            <a:extLst>
              <a:ext uri="{FF2B5EF4-FFF2-40B4-BE49-F238E27FC236}">
                <a16:creationId xmlns:a16="http://schemas.microsoft.com/office/drawing/2014/main" id="{889571C0-C70E-5742-AA18-B2A727888A11}"/>
              </a:ext>
            </a:extLst>
          </p:cNvPr>
          <p:cNvSpPr>
            <a:spLocks noGrp="1"/>
          </p:cNvSpPr>
          <p:nvPr>
            <p:ph type="body" idx="1"/>
          </p:nvPr>
        </p:nvSpPr>
        <p:spPr>
          <a:xfrm>
            <a:off x="1141411" y="4424362"/>
            <a:ext cx="9906000" cy="1374776"/>
          </a:xfrm>
        </p:spPr>
        <p:txBody>
          <a:bodyPr>
            <a:normAutofit/>
          </a:bodyPr>
          <a:lstStyle/>
          <a:p>
            <a:r>
              <a:rPr lang="en-US" dirty="0">
                <a:solidFill>
                  <a:schemeClr val="tx2"/>
                </a:solidFill>
              </a:rPr>
              <a:t>equivariance to translation</a:t>
            </a:r>
          </a:p>
          <a:p>
            <a:r>
              <a:rPr lang="en-US" dirty="0">
                <a:solidFill>
                  <a:schemeClr val="tx2"/>
                </a:solidFill>
              </a:rPr>
              <a:t>sparse Connectivity</a:t>
            </a:r>
          </a:p>
          <a:p>
            <a:r>
              <a:rPr lang="en-US" dirty="0">
                <a:solidFill>
                  <a:schemeClr val="tx2"/>
                </a:solidFill>
              </a:rPr>
              <a:t>parameter sharing</a:t>
            </a:r>
          </a:p>
        </p:txBody>
      </p:sp>
      <p:sp>
        <p:nvSpPr>
          <p:cNvPr id="4" name="Slide Number Placeholder 3">
            <a:extLst>
              <a:ext uri="{FF2B5EF4-FFF2-40B4-BE49-F238E27FC236}">
                <a16:creationId xmlns:a16="http://schemas.microsoft.com/office/drawing/2014/main" id="{B85DC424-8E4F-7341-BC5C-AB2F04CC302C}"/>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Tree>
    <p:extLst>
      <p:ext uri="{BB962C8B-B14F-4D97-AF65-F5344CB8AC3E}">
        <p14:creationId xmlns:p14="http://schemas.microsoft.com/office/powerpoint/2010/main" val="180621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8612-C66A-DC4A-99C6-A34D94F4B303}"/>
              </a:ext>
            </a:extLst>
          </p:cNvPr>
          <p:cNvSpPr>
            <a:spLocks noGrp="1"/>
          </p:cNvSpPr>
          <p:nvPr>
            <p:ph type="title"/>
          </p:nvPr>
        </p:nvSpPr>
        <p:spPr>
          <a:xfrm>
            <a:off x="1257465" y="325879"/>
            <a:ext cx="9905998" cy="681982"/>
          </a:xfrm>
        </p:spPr>
        <p:txBody>
          <a:bodyPr>
            <a:normAutofit/>
          </a:bodyPr>
          <a:lstStyle/>
          <a:p>
            <a:pPr algn="ctr"/>
            <a:r>
              <a:rPr lang="en-US" sz="3200" dirty="0"/>
              <a:t>Key concept I: Equivariance to translation</a:t>
            </a:r>
          </a:p>
        </p:txBody>
      </p:sp>
      <p:graphicFrame>
        <p:nvGraphicFramePr>
          <p:cNvPr id="4" name="Table 4">
            <a:extLst>
              <a:ext uri="{FF2B5EF4-FFF2-40B4-BE49-F238E27FC236}">
                <a16:creationId xmlns:a16="http://schemas.microsoft.com/office/drawing/2014/main" id="{80EAF6D5-7AD3-F84A-B33B-5745E4A09BE4}"/>
              </a:ext>
            </a:extLst>
          </p:cNvPr>
          <p:cNvGraphicFramePr>
            <a:graphicFrameLocks noGrp="1"/>
          </p:cNvGraphicFramePr>
          <p:nvPr>
            <p:extLst>
              <p:ext uri="{D42A27DB-BD31-4B8C-83A1-F6EECF244321}">
                <p14:modId xmlns:p14="http://schemas.microsoft.com/office/powerpoint/2010/main" val="3722989602"/>
              </p:ext>
            </p:extLst>
          </p:nvPr>
        </p:nvGraphicFramePr>
        <p:xfrm>
          <a:off x="1257465" y="4028664"/>
          <a:ext cx="1857600" cy="1857600"/>
        </p:xfrm>
        <a:graphic>
          <a:graphicData uri="http://schemas.openxmlformats.org/drawingml/2006/table">
            <a:tbl>
              <a:tblPr bandRow="1">
                <a:tableStyleId>{5C22544A-7EE6-4342-B048-85BDC9FD1C3A}</a:tableStyleId>
              </a:tblPr>
              <a:tblGrid>
                <a:gridCol w="371520">
                  <a:extLst>
                    <a:ext uri="{9D8B030D-6E8A-4147-A177-3AD203B41FA5}">
                      <a16:colId xmlns:a16="http://schemas.microsoft.com/office/drawing/2014/main" val="1083969232"/>
                    </a:ext>
                  </a:extLst>
                </a:gridCol>
                <a:gridCol w="371520">
                  <a:extLst>
                    <a:ext uri="{9D8B030D-6E8A-4147-A177-3AD203B41FA5}">
                      <a16:colId xmlns:a16="http://schemas.microsoft.com/office/drawing/2014/main" val="1735724474"/>
                    </a:ext>
                  </a:extLst>
                </a:gridCol>
                <a:gridCol w="371520">
                  <a:extLst>
                    <a:ext uri="{9D8B030D-6E8A-4147-A177-3AD203B41FA5}">
                      <a16:colId xmlns:a16="http://schemas.microsoft.com/office/drawing/2014/main" val="2221073672"/>
                    </a:ext>
                  </a:extLst>
                </a:gridCol>
                <a:gridCol w="371520">
                  <a:extLst>
                    <a:ext uri="{9D8B030D-6E8A-4147-A177-3AD203B41FA5}">
                      <a16:colId xmlns:a16="http://schemas.microsoft.com/office/drawing/2014/main" val="355697975"/>
                    </a:ext>
                  </a:extLst>
                </a:gridCol>
                <a:gridCol w="371520">
                  <a:extLst>
                    <a:ext uri="{9D8B030D-6E8A-4147-A177-3AD203B41FA5}">
                      <a16:colId xmlns:a16="http://schemas.microsoft.com/office/drawing/2014/main" val="4185460671"/>
                    </a:ext>
                  </a:extLst>
                </a:gridCol>
              </a:tblGrid>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3224471514"/>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098202087"/>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361935441"/>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4226231679"/>
                  </a:ext>
                </a:extLst>
              </a:tr>
              <a:tr h="371520">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2001025586"/>
                  </a:ext>
                </a:extLst>
              </a:tr>
            </a:tbl>
          </a:graphicData>
        </a:graphic>
      </p:graphicFrame>
      <p:graphicFrame>
        <p:nvGraphicFramePr>
          <p:cNvPr id="8" name="Table 4">
            <a:extLst>
              <a:ext uri="{FF2B5EF4-FFF2-40B4-BE49-F238E27FC236}">
                <a16:creationId xmlns:a16="http://schemas.microsoft.com/office/drawing/2014/main" id="{9A2E55E6-F03B-644B-AD35-4861E84A02CD}"/>
              </a:ext>
            </a:extLst>
          </p:cNvPr>
          <p:cNvGraphicFramePr>
            <a:graphicFrameLocks noGrp="1"/>
          </p:cNvGraphicFramePr>
          <p:nvPr>
            <p:extLst>
              <p:ext uri="{D42A27DB-BD31-4B8C-83A1-F6EECF244321}">
                <p14:modId xmlns:p14="http://schemas.microsoft.com/office/powerpoint/2010/main" val="987456127"/>
              </p:ext>
            </p:extLst>
          </p:nvPr>
        </p:nvGraphicFramePr>
        <p:xfrm>
          <a:off x="3553711" y="4032695"/>
          <a:ext cx="1857600" cy="1857599"/>
        </p:xfrm>
        <a:graphic>
          <a:graphicData uri="http://schemas.openxmlformats.org/drawingml/2006/table">
            <a:tbl>
              <a:tblPr bandRow="1">
                <a:tableStyleId>{5C22544A-7EE6-4342-B048-85BDC9FD1C3A}</a:tableStyleId>
              </a:tblPr>
              <a:tblGrid>
                <a:gridCol w="371520">
                  <a:extLst>
                    <a:ext uri="{9D8B030D-6E8A-4147-A177-3AD203B41FA5}">
                      <a16:colId xmlns:a16="http://schemas.microsoft.com/office/drawing/2014/main" val="1083969232"/>
                    </a:ext>
                  </a:extLst>
                </a:gridCol>
                <a:gridCol w="371520">
                  <a:extLst>
                    <a:ext uri="{9D8B030D-6E8A-4147-A177-3AD203B41FA5}">
                      <a16:colId xmlns:a16="http://schemas.microsoft.com/office/drawing/2014/main" val="1735724474"/>
                    </a:ext>
                  </a:extLst>
                </a:gridCol>
                <a:gridCol w="371520">
                  <a:extLst>
                    <a:ext uri="{9D8B030D-6E8A-4147-A177-3AD203B41FA5}">
                      <a16:colId xmlns:a16="http://schemas.microsoft.com/office/drawing/2014/main" val="2221073672"/>
                    </a:ext>
                  </a:extLst>
                </a:gridCol>
                <a:gridCol w="371520">
                  <a:extLst>
                    <a:ext uri="{9D8B030D-6E8A-4147-A177-3AD203B41FA5}">
                      <a16:colId xmlns:a16="http://schemas.microsoft.com/office/drawing/2014/main" val="355697975"/>
                    </a:ext>
                  </a:extLst>
                </a:gridCol>
                <a:gridCol w="371520">
                  <a:extLst>
                    <a:ext uri="{9D8B030D-6E8A-4147-A177-3AD203B41FA5}">
                      <a16:colId xmlns:a16="http://schemas.microsoft.com/office/drawing/2014/main" val="4185460671"/>
                    </a:ext>
                  </a:extLst>
                </a:gridCol>
              </a:tblGrid>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3224471514"/>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098202087"/>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1361935441"/>
                  </a:ext>
                </a:extLst>
              </a:tr>
              <a:tr h="371407">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solidFill>
                      <a:schemeClr val="tx1"/>
                    </a:solidFill>
                  </a:tcPr>
                </a:tc>
                <a:extLst>
                  <a:ext uri="{0D108BD9-81ED-4DB2-BD59-A6C34878D82A}">
                    <a16:rowId xmlns:a16="http://schemas.microsoft.com/office/drawing/2014/main" val="4226231679"/>
                  </a:ext>
                </a:extLst>
              </a:tr>
              <a:tr h="371548">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tc>
                  <a:txBody>
                    <a:bodyPr/>
                    <a:lstStyle/>
                    <a:p>
                      <a:endParaRPr lang="en-US" b="0" i="0" dirty="0">
                        <a:latin typeface="Avenir Next" panose="020B0503020202020204" pitchFamily="34" charset="0"/>
                      </a:endParaRPr>
                    </a:p>
                  </a:txBody>
                  <a:tcPr>
                    <a:solidFill>
                      <a:schemeClr val="tx1"/>
                    </a:solidFill>
                  </a:tcPr>
                </a:tc>
                <a:tc>
                  <a:txBody>
                    <a:bodyPr/>
                    <a:lstStyle/>
                    <a:p>
                      <a:endParaRPr lang="en-US" b="0" i="0" dirty="0">
                        <a:latin typeface="Avenir Next" panose="020B0503020202020204" pitchFamily="34" charset="0"/>
                      </a:endParaRPr>
                    </a:p>
                  </a:txBody>
                  <a:tcPr>
                    <a:blipFill>
                      <a:blip r:embed="rId3"/>
                      <a:tile tx="0" ty="0" sx="100000" sy="100000" flip="none" algn="tl"/>
                    </a:blipFill>
                  </a:tcPr>
                </a:tc>
                <a:extLst>
                  <a:ext uri="{0D108BD9-81ED-4DB2-BD59-A6C34878D82A}">
                    <a16:rowId xmlns:a16="http://schemas.microsoft.com/office/drawing/2014/main" val="200102558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E29D6E-F9A3-0540-83BF-3E88C4B2FE00}"/>
                  </a:ext>
                </a:extLst>
              </p:cNvPr>
              <p:cNvSpPr txBox="1"/>
              <p:nvPr/>
            </p:nvSpPr>
            <p:spPr>
              <a:xfrm>
                <a:off x="1227389" y="1502537"/>
                <a:ext cx="4598409" cy="1670842"/>
              </a:xfrm>
              <a:prstGeom prst="rect">
                <a:avLst/>
              </a:prstGeom>
              <a:noFill/>
            </p:spPr>
            <p:txBody>
              <a:bodyPr wrap="square" rtlCol="0">
                <a:spAutoFit/>
              </a:bodyPr>
              <a:lstStyle/>
              <a:p>
                <a:r>
                  <a:rPr lang="en-US" sz="2000" dirty="0">
                    <a:latin typeface="Avenir Next" panose="020B0503020202020204" pitchFamily="34" charset="0"/>
                  </a:rPr>
                  <a:t>A function </a:t>
                </a:r>
                <a:r>
                  <a:rPr lang="en-US" sz="2000" i="1" dirty="0">
                    <a:latin typeface="Avenir Next" panose="020B0503020202020204" pitchFamily="34" charset="0"/>
                  </a:rPr>
                  <a:t>f(x)</a:t>
                </a:r>
                <a:r>
                  <a:rPr lang="en-US" sz="2000" dirty="0">
                    <a:latin typeface="Avenir Next" panose="020B0503020202020204" pitchFamily="34" charset="0"/>
                  </a:rPr>
                  <a:t> is </a:t>
                </a:r>
                <a:r>
                  <a:rPr lang="en-US" sz="2000" i="1" dirty="0">
                    <a:latin typeface="Avenir Next" panose="020B0503020202020204" pitchFamily="34" charset="0"/>
                  </a:rPr>
                  <a:t>equivariant</a:t>
                </a:r>
                <a:r>
                  <a:rPr lang="en-US" sz="2000" dirty="0">
                    <a:latin typeface="Avenir Next" panose="020B0503020202020204" pitchFamily="34" charset="0"/>
                  </a:rPr>
                  <a:t> to </a:t>
                </a:r>
                <a:r>
                  <a:rPr lang="en-US" sz="2000" i="1" dirty="0">
                    <a:latin typeface="Avenir Next" panose="020B0503020202020204" pitchFamily="34" charset="0"/>
                  </a:rPr>
                  <a:t>g</a:t>
                </a:r>
                <a:r>
                  <a:rPr lang="en-US" sz="2000" dirty="0">
                    <a:latin typeface="Avenir Next" panose="020B0503020202020204" pitchFamily="34" charset="0"/>
                  </a:rPr>
                  <a:t> if:</a:t>
                </a:r>
              </a:p>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𝑔</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e>
                      </m:d>
                      <m:r>
                        <a:rPr lang="en-GB" sz="2000" b="0" i="1" smtClean="0">
                          <a:latin typeface="Cambria Math" panose="02040503050406030204" pitchFamily="18" charset="0"/>
                        </a:rPr>
                        <m:t>=</m:t>
                      </m:r>
                      <m:r>
                        <a:rPr lang="en-GB" sz="2000" b="0" i="1" smtClean="0">
                          <a:latin typeface="Cambria Math" panose="02040503050406030204" pitchFamily="18" charset="0"/>
                        </a:rPr>
                        <m:t>𝑔</m:t>
                      </m:r>
                      <m:r>
                        <a:rPr lang="en-GB" sz="2000" b="0" i="1" smtClean="0">
                          <a:latin typeface="Cambria Math" panose="02040503050406030204" pitchFamily="18" charset="0"/>
                        </a:rPr>
                        <m:t>(</m:t>
                      </m:r>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oMath>
                  </m:oMathPara>
                </a14:m>
                <a:endParaRPr lang="en-US" sz="2000" dirty="0">
                  <a:latin typeface="Avenir Next" panose="020B0503020202020204" pitchFamily="34" charset="0"/>
                </a:endParaRPr>
              </a:p>
              <a:p>
                <a:endParaRPr lang="en-US" sz="2000" dirty="0">
                  <a:latin typeface="Avenir Next" panose="020B0503020202020204" pitchFamily="34" charset="0"/>
                </a:endParaRPr>
              </a:p>
              <a:p>
                <a:r>
                  <a:rPr lang="en-US" sz="2000" dirty="0">
                    <a:latin typeface="Avenir Next" panose="020B0503020202020204" pitchFamily="34" charset="0"/>
                  </a:rPr>
                  <a:t>Thus, if the input changes, the output does as well and in the same way.</a:t>
                </a:r>
              </a:p>
            </p:txBody>
          </p:sp>
        </mc:Choice>
        <mc:Fallback xmlns="">
          <p:sp>
            <p:nvSpPr>
              <p:cNvPr id="10" name="TextBox 9">
                <a:extLst>
                  <a:ext uri="{FF2B5EF4-FFF2-40B4-BE49-F238E27FC236}">
                    <a16:creationId xmlns:a16="http://schemas.microsoft.com/office/drawing/2014/main" id="{B9E29D6E-F9A3-0540-83BF-3E88C4B2FE00}"/>
                  </a:ext>
                </a:extLst>
              </p:cNvPr>
              <p:cNvSpPr txBox="1">
                <a:spLocks noRot="1" noChangeAspect="1" noMove="1" noResize="1" noEditPoints="1" noAdjustHandles="1" noChangeArrowheads="1" noChangeShapeType="1" noTextEdit="1"/>
              </p:cNvSpPr>
              <p:nvPr/>
            </p:nvSpPr>
            <p:spPr>
              <a:xfrm>
                <a:off x="1227389" y="1502537"/>
                <a:ext cx="4598409" cy="1670842"/>
              </a:xfrm>
              <a:prstGeom prst="rect">
                <a:avLst/>
              </a:prstGeom>
              <a:blipFill>
                <a:blip r:embed="rId4"/>
                <a:stretch>
                  <a:fillRect l="-1377" t="-2256" r="-275" b="-526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7E780B9-77BF-2245-855C-8A1B358B63F1}"/>
              </a:ext>
            </a:extLst>
          </p:cNvPr>
          <p:cNvSpPr txBox="1"/>
          <p:nvPr/>
        </p:nvSpPr>
        <p:spPr>
          <a:xfrm>
            <a:off x="258881" y="2337958"/>
            <a:ext cx="776175" cy="461665"/>
          </a:xfrm>
          <a:prstGeom prst="rect">
            <a:avLst/>
          </a:prstGeom>
          <a:noFill/>
        </p:spPr>
        <p:txBody>
          <a:bodyPr wrap="none" rtlCol="0">
            <a:spAutoFit/>
          </a:bodyPr>
          <a:lstStyle/>
          <a:p>
            <a:r>
              <a:rPr lang="en-US" sz="2400" dirty="0">
                <a:solidFill>
                  <a:schemeClr val="bg2"/>
                </a:solidFill>
                <a:latin typeface="Avenir Next" panose="020B0503020202020204" pitchFamily="34" charset="0"/>
              </a:rPr>
              <a:t>N.B.</a:t>
            </a:r>
          </a:p>
        </p:txBody>
      </p:sp>
      <p:sp>
        <p:nvSpPr>
          <p:cNvPr id="12" name="TextBox 11">
            <a:extLst>
              <a:ext uri="{FF2B5EF4-FFF2-40B4-BE49-F238E27FC236}">
                <a16:creationId xmlns:a16="http://schemas.microsoft.com/office/drawing/2014/main" id="{BD626D0B-DAEE-1A4D-B492-0800A3792C60}"/>
              </a:ext>
            </a:extLst>
          </p:cNvPr>
          <p:cNvSpPr txBox="1"/>
          <p:nvPr/>
        </p:nvSpPr>
        <p:spPr>
          <a:xfrm>
            <a:off x="1021678" y="3361764"/>
            <a:ext cx="5109797" cy="400110"/>
          </a:xfrm>
          <a:prstGeom prst="rect">
            <a:avLst/>
          </a:prstGeom>
          <a:noFill/>
        </p:spPr>
        <p:txBody>
          <a:bodyPr wrap="none" rtlCol="0">
            <a:spAutoFit/>
          </a:bodyPr>
          <a:lstStyle/>
          <a:p>
            <a:r>
              <a:rPr lang="en-US" sz="2000" dirty="0">
                <a:latin typeface="Avenir Next" panose="020B0503020202020204" pitchFamily="34" charset="0"/>
              </a:rPr>
              <a:t>Convolution is </a:t>
            </a:r>
            <a:r>
              <a:rPr lang="en-US" sz="2000" i="1" dirty="0">
                <a:latin typeface="Avenir Next" panose="020B0503020202020204" pitchFamily="34" charset="0"/>
              </a:rPr>
              <a:t>equivariant</a:t>
            </a:r>
            <a:r>
              <a:rPr lang="en-US" sz="2000" dirty="0">
                <a:latin typeface="Avenir Next" panose="020B0503020202020204" pitchFamily="34" charset="0"/>
              </a:rPr>
              <a:t> to </a:t>
            </a:r>
            <a:r>
              <a:rPr lang="en-US" sz="2000" b="1" dirty="0">
                <a:latin typeface="Avenir Next" panose="020B0503020202020204" pitchFamily="34" charset="0"/>
              </a:rPr>
              <a:t>translations</a:t>
            </a:r>
            <a:r>
              <a:rPr lang="en-US" sz="2000" dirty="0">
                <a:latin typeface="Avenir Next" panose="020B0503020202020204" pitchFamily="34" charset="0"/>
              </a:rPr>
              <a:t>.</a:t>
            </a:r>
          </a:p>
        </p:txBody>
      </p:sp>
      <p:sp>
        <p:nvSpPr>
          <p:cNvPr id="14" name="TextBox 13">
            <a:extLst>
              <a:ext uri="{FF2B5EF4-FFF2-40B4-BE49-F238E27FC236}">
                <a16:creationId xmlns:a16="http://schemas.microsoft.com/office/drawing/2014/main" id="{32C512AC-755C-A240-8A95-D985326EEBCE}"/>
              </a:ext>
            </a:extLst>
          </p:cNvPr>
          <p:cNvSpPr txBox="1"/>
          <p:nvPr/>
        </p:nvSpPr>
        <p:spPr>
          <a:xfrm>
            <a:off x="6210463" y="1359731"/>
            <a:ext cx="5413717" cy="2000548"/>
          </a:xfrm>
          <a:prstGeom prst="rect">
            <a:avLst/>
          </a:prstGeom>
          <a:noFill/>
        </p:spPr>
        <p:txBody>
          <a:bodyPr wrap="square" rtlCol="0">
            <a:spAutoFit/>
          </a:bodyPr>
          <a:lstStyle/>
          <a:p>
            <a:r>
              <a:rPr lang="en-US" sz="2400" dirty="0">
                <a:solidFill>
                  <a:schemeClr val="tx2"/>
                </a:solidFill>
                <a:latin typeface="Avenir Next" panose="020B0503020202020204" pitchFamily="34" charset="0"/>
              </a:rPr>
              <a:t>NOT</a:t>
            </a:r>
            <a:r>
              <a:rPr lang="en-US" sz="2000" dirty="0">
                <a:latin typeface="Avenir Next" panose="020B0503020202020204" pitchFamily="34" charset="0"/>
              </a:rPr>
              <a:t> Applicable to transformations like:</a:t>
            </a:r>
          </a:p>
          <a:p>
            <a:pPr marL="285750" indent="-285750">
              <a:buFont typeface="Arial" panose="020B0604020202020204" pitchFamily="34" charset="0"/>
              <a:buChar char="•"/>
            </a:pPr>
            <a:r>
              <a:rPr lang="en-US" sz="2000" dirty="0">
                <a:latin typeface="Avenir Next" panose="020B0503020202020204" pitchFamily="34" charset="0"/>
              </a:rPr>
              <a:t>rotation</a:t>
            </a:r>
          </a:p>
          <a:p>
            <a:pPr marL="285750" indent="-285750">
              <a:buFont typeface="Arial" panose="020B0604020202020204" pitchFamily="34" charset="0"/>
              <a:buChar char="•"/>
            </a:pPr>
            <a:r>
              <a:rPr lang="en-US" sz="2000" dirty="0">
                <a:latin typeface="Avenir Next" panose="020B0503020202020204" pitchFamily="34" charset="0"/>
              </a:rPr>
              <a:t>change of scale</a:t>
            </a:r>
          </a:p>
          <a:p>
            <a:pPr marL="285750" indent="-285750">
              <a:buFont typeface="Arial" panose="020B0604020202020204" pitchFamily="34" charset="0"/>
              <a:buChar char="•"/>
            </a:pPr>
            <a:r>
              <a:rPr lang="en-US" sz="2000" dirty="0">
                <a:latin typeface="Avenir Next" panose="020B0503020202020204" pitchFamily="34" charset="0"/>
              </a:rPr>
              <a:t>change of illumination</a:t>
            </a:r>
          </a:p>
          <a:p>
            <a:pPr marL="285750" indent="-285750">
              <a:buFont typeface="Arial" panose="020B0604020202020204" pitchFamily="34" charset="0"/>
              <a:buChar char="•"/>
            </a:pPr>
            <a:r>
              <a:rPr lang="en-US" sz="2000" dirty="0">
                <a:latin typeface="Avenir Next" panose="020B0503020202020204" pitchFamily="34" charset="0"/>
              </a:rPr>
              <a:t>change of viewpoint</a:t>
            </a:r>
          </a:p>
          <a:p>
            <a:r>
              <a:rPr lang="en-US" sz="2000" dirty="0">
                <a:latin typeface="Avenir Next" panose="020B0503020202020204" pitchFamily="34" charset="0"/>
              </a:rPr>
              <a:t>The above are dealt with the </a:t>
            </a:r>
            <a:r>
              <a:rPr lang="en-US" sz="2000" i="1" dirty="0">
                <a:latin typeface="Avenir Next" panose="020B0503020202020204" pitchFamily="34" charset="0"/>
              </a:rPr>
              <a:t>Pooling Layer.</a:t>
            </a:r>
            <a:endParaRPr lang="en-US" sz="2000" dirty="0">
              <a:latin typeface="Avenir Next" panose="020B0503020202020204" pitchFamily="34" charset="0"/>
            </a:endParaRPr>
          </a:p>
        </p:txBody>
      </p:sp>
      <p:pic>
        <p:nvPicPr>
          <p:cNvPr id="1026" name="Picture 2">
            <a:extLst>
              <a:ext uri="{FF2B5EF4-FFF2-40B4-BE49-F238E27FC236}">
                <a16:creationId xmlns:a16="http://schemas.microsoft.com/office/drawing/2014/main" id="{359F41E1-6D9F-5841-A1C4-51A784A646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740" r="-9335"/>
          <a:stretch/>
        </p:blipFill>
        <p:spPr bwMode="auto">
          <a:xfrm>
            <a:off x="6031511" y="3528571"/>
            <a:ext cx="5528181" cy="3035319"/>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a:extLst>
              <a:ext uri="{FF2B5EF4-FFF2-40B4-BE49-F238E27FC236}">
                <a16:creationId xmlns:a16="http://schemas.microsoft.com/office/drawing/2014/main" id="{D2FD29D0-C2DF-5445-9ADD-02BAA48EDD65}"/>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
        <p:nvSpPr>
          <p:cNvPr id="3" name="TextBox 2">
            <a:extLst>
              <a:ext uri="{FF2B5EF4-FFF2-40B4-BE49-F238E27FC236}">
                <a16:creationId xmlns:a16="http://schemas.microsoft.com/office/drawing/2014/main" id="{9771636E-9229-C848-9F2A-B6FE6C8E7752}"/>
              </a:ext>
            </a:extLst>
          </p:cNvPr>
          <p:cNvSpPr txBox="1"/>
          <p:nvPr/>
        </p:nvSpPr>
        <p:spPr>
          <a:xfrm>
            <a:off x="6330985" y="6296942"/>
            <a:ext cx="4330880" cy="400110"/>
          </a:xfrm>
          <a:prstGeom prst="rect">
            <a:avLst/>
          </a:prstGeom>
          <a:noFill/>
        </p:spPr>
        <p:txBody>
          <a:bodyPr wrap="square" rtlCol="0">
            <a:spAutoFit/>
          </a:bodyPr>
          <a:lstStyle/>
          <a:p>
            <a:r>
              <a:rPr lang="en-US" sz="1000" dirty="0">
                <a:latin typeface="Avenir Next" panose="020B0503020202020204" pitchFamily="34" charset="0"/>
              </a:rPr>
              <a:t>https://</a:t>
            </a:r>
            <a:r>
              <a:rPr lang="en-US" sz="1000" dirty="0" err="1">
                <a:latin typeface="Avenir Next" panose="020B0503020202020204" pitchFamily="34" charset="0"/>
              </a:rPr>
              <a:t>stats.stackexchange.com</a:t>
            </a:r>
            <a:r>
              <a:rPr lang="en-US" sz="1000" dirty="0">
                <a:latin typeface="Avenir Next" panose="020B0503020202020204" pitchFamily="34" charset="0"/>
              </a:rPr>
              <a:t>/questions/208936/what-is-translation-invariance-in-computer-vision-and-convolutional-neural-netwoa</a:t>
            </a:r>
          </a:p>
        </p:txBody>
      </p:sp>
    </p:spTree>
    <p:extLst>
      <p:ext uri="{BB962C8B-B14F-4D97-AF65-F5344CB8AC3E}">
        <p14:creationId xmlns:p14="http://schemas.microsoft.com/office/powerpoint/2010/main" val="2619819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E464-0B7B-EC4A-B0AE-43219C001F8D}"/>
              </a:ext>
            </a:extLst>
          </p:cNvPr>
          <p:cNvSpPr>
            <a:spLocks noGrp="1"/>
          </p:cNvSpPr>
          <p:nvPr>
            <p:ph type="title"/>
          </p:nvPr>
        </p:nvSpPr>
        <p:spPr>
          <a:xfrm>
            <a:off x="1141413" y="618518"/>
            <a:ext cx="9905998" cy="760831"/>
          </a:xfrm>
        </p:spPr>
        <p:txBody>
          <a:bodyPr>
            <a:normAutofit/>
          </a:bodyPr>
          <a:lstStyle/>
          <a:p>
            <a:r>
              <a:rPr lang="en-US" sz="3200" dirty="0"/>
              <a:t>Key concept II: Sparse Connectivity</a:t>
            </a:r>
          </a:p>
        </p:txBody>
      </p:sp>
      <p:sp>
        <p:nvSpPr>
          <p:cNvPr id="7" name="TextBox 6">
            <a:extLst>
              <a:ext uri="{FF2B5EF4-FFF2-40B4-BE49-F238E27FC236}">
                <a16:creationId xmlns:a16="http://schemas.microsoft.com/office/drawing/2014/main" id="{4096A535-429B-6C46-B58D-631B7F563E34}"/>
              </a:ext>
            </a:extLst>
          </p:cNvPr>
          <p:cNvSpPr txBox="1"/>
          <p:nvPr/>
        </p:nvSpPr>
        <p:spPr>
          <a:xfrm>
            <a:off x="7191360" y="3718558"/>
            <a:ext cx="2991525" cy="369332"/>
          </a:xfrm>
          <a:prstGeom prst="rect">
            <a:avLst/>
          </a:prstGeom>
          <a:noFill/>
        </p:spPr>
        <p:txBody>
          <a:bodyPr wrap="none" rtlCol="0">
            <a:spAutoFit/>
          </a:bodyPr>
          <a:lstStyle/>
          <a:p>
            <a:r>
              <a:rPr lang="en-US" dirty="0">
                <a:latin typeface="Avenir Next" panose="020B0503020202020204" pitchFamily="34" charset="0"/>
              </a:rPr>
              <a:t>Densely Connected Layers</a:t>
            </a:r>
          </a:p>
        </p:txBody>
      </p:sp>
      <p:sp>
        <p:nvSpPr>
          <p:cNvPr id="8" name="TextBox 7">
            <a:extLst>
              <a:ext uri="{FF2B5EF4-FFF2-40B4-BE49-F238E27FC236}">
                <a16:creationId xmlns:a16="http://schemas.microsoft.com/office/drawing/2014/main" id="{B31B2A73-DBF8-DC43-B9E4-0D0E8E854E87}"/>
              </a:ext>
            </a:extLst>
          </p:cNvPr>
          <p:cNvSpPr txBox="1"/>
          <p:nvPr/>
        </p:nvSpPr>
        <p:spPr>
          <a:xfrm>
            <a:off x="2025794" y="3718558"/>
            <a:ext cx="3033203" cy="369332"/>
          </a:xfrm>
          <a:prstGeom prst="rect">
            <a:avLst/>
          </a:prstGeom>
          <a:noFill/>
        </p:spPr>
        <p:txBody>
          <a:bodyPr wrap="none" rtlCol="0">
            <a:spAutoFit/>
          </a:bodyPr>
          <a:lstStyle/>
          <a:p>
            <a:r>
              <a:rPr lang="en-US" dirty="0">
                <a:latin typeface="Avenir Next" panose="020B0503020202020204" pitchFamily="34" charset="0"/>
              </a:rPr>
              <a:t>Sparsely Connected Layers</a:t>
            </a:r>
          </a:p>
        </p:txBody>
      </p:sp>
      <p:sp>
        <p:nvSpPr>
          <p:cNvPr id="10" name="TextBox 9">
            <a:extLst>
              <a:ext uri="{FF2B5EF4-FFF2-40B4-BE49-F238E27FC236}">
                <a16:creationId xmlns:a16="http://schemas.microsoft.com/office/drawing/2014/main" id="{CA64761B-EA36-3A46-88F7-AA10EE4ED99E}"/>
              </a:ext>
            </a:extLst>
          </p:cNvPr>
          <p:cNvSpPr txBox="1"/>
          <p:nvPr/>
        </p:nvSpPr>
        <p:spPr>
          <a:xfrm>
            <a:off x="6604139" y="6488668"/>
            <a:ext cx="4907690" cy="369332"/>
          </a:xfrm>
          <a:prstGeom prst="rect">
            <a:avLst/>
          </a:prstGeom>
          <a:noFill/>
        </p:spPr>
        <p:txBody>
          <a:bodyPr wrap="none" rtlCol="0">
            <a:spAutoFit/>
          </a:bodyPr>
          <a:lstStyle/>
          <a:p>
            <a:r>
              <a:rPr lang="en-US" i="1" dirty="0">
                <a:latin typeface="Avenir Next" panose="020B0503020202020204" pitchFamily="34" charset="0"/>
              </a:rPr>
              <a:t>*Graphs from </a:t>
            </a:r>
            <a:r>
              <a:rPr lang="en-GB" i="1" dirty="0">
                <a:latin typeface="Avenir Next" panose="020B0503020202020204" pitchFamily="34" charset="0"/>
              </a:rPr>
              <a:t>Deep Learning, Ian Goodfellow</a:t>
            </a:r>
          </a:p>
        </p:txBody>
      </p:sp>
      <p:sp>
        <p:nvSpPr>
          <p:cNvPr id="11" name="TextBox 10">
            <a:extLst>
              <a:ext uri="{FF2B5EF4-FFF2-40B4-BE49-F238E27FC236}">
                <a16:creationId xmlns:a16="http://schemas.microsoft.com/office/drawing/2014/main" id="{50346A56-CA6F-2343-A15F-A866B0BBCE53}"/>
              </a:ext>
            </a:extLst>
          </p:cNvPr>
          <p:cNvSpPr txBox="1"/>
          <p:nvPr/>
        </p:nvSpPr>
        <p:spPr>
          <a:xfrm>
            <a:off x="805912" y="4423220"/>
            <a:ext cx="10705917" cy="461665"/>
          </a:xfrm>
          <a:prstGeom prst="rect">
            <a:avLst/>
          </a:prstGeom>
          <a:noFill/>
        </p:spPr>
        <p:txBody>
          <a:bodyPr wrap="square" rtlCol="0">
            <a:spAutoFit/>
          </a:bodyPr>
          <a:lstStyle/>
          <a:p>
            <a:r>
              <a:rPr lang="en-US" sz="2400" dirty="0">
                <a:latin typeface="Avenir Next" panose="020B0503020202020204" pitchFamily="34" charset="0"/>
              </a:rPr>
              <a:t>Sparse connectivity is achieved with </a:t>
            </a:r>
            <a:r>
              <a:rPr lang="en-US" sz="2400" u="sng" dirty="0">
                <a:latin typeface="Avenir Next" panose="020B0503020202020204" pitchFamily="34" charset="0"/>
              </a:rPr>
              <a:t>small kernels </a:t>
            </a:r>
            <a:r>
              <a:rPr lang="en-US" sz="2400" dirty="0">
                <a:latin typeface="Avenir Next" panose="020B0503020202020204" pitchFamily="34" charset="0"/>
              </a:rPr>
              <a:t>that capture detail. Thus:</a:t>
            </a:r>
          </a:p>
        </p:txBody>
      </p:sp>
      <p:sp>
        <p:nvSpPr>
          <p:cNvPr id="12" name="TextBox 11">
            <a:extLst>
              <a:ext uri="{FF2B5EF4-FFF2-40B4-BE49-F238E27FC236}">
                <a16:creationId xmlns:a16="http://schemas.microsoft.com/office/drawing/2014/main" id="{656749D4-EA5F-8042-97C5-7917B43F515D}"/>
              </a:ext>
            </a:extLst>
          </p:cNvPr>
          <p:cNvSpPr txBox="1"/>
          <p:nvPr/>
        </p:nvSpPr>
        <p:spPr>
          <a:xfrm>
            <a:off x="1360022" y="5169001"/>
            <a:ext cx="4505144"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venir Next" panose="020B0503020202020204" pitchFamily="34" charset="0"/>
              </a:rPr>
              <a:t>Less parameters to optimize;</a:t>
            </a:r>
          </a:p>
          <a:p>
            <a:pPr marL="285750" indent="-285750">
              <a:buFont typeface="Arial" panose="020B0604020202020204" pitchFamily="34" charset="0"/>
              <a:buChar char="•"/>
            </a:pPr>
            <a:r>
              <a:rPr lang="en-US" sz="2400" dirty="0">
                <a:latin typeface="Avenir Next" panose="020B0503020202020204" pitchFamily="34" charset="0"/>
              </a:rPr>
              <a:t>Less memory to use;</a:t>
            </a:r>
          </a:p>
        </p:txBody>
      </p:sp>
      <p:sp>
        <p:nvSpPr>
          <p:cNvPr id="13" name="TextBox 12">
            <a:extLst>
              <a:ext uri="{FF2B5EF4-FFF2-40B4-BE49-F238E27FC236}">
                <a16:creationId xmlns:a16="http://schemas.microsoft.com/office/drawing/2014/main" id="{FC113DD1-CA3C-3745-A280-F55ABB1ADC23}"/>
              </a:ext>
            </a:extLst>
          </p:cNvPr>
          <p:cNvSpPr txBox="1"/>
          <p:nvPr/>
        </p:nvSpPr>
        <p:spPr>
          <a:xfrm>
            <a:off x="6326835" y="5169001"/>
            <a:ext cx="468609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venir Next" panose="020B0503020202020204" pitchFamily="34" charset="0"/>
              </a:rPr>
              <a:t>Less computation to perform;</a:t>
            </a:r>
          </a:p>
          <a:p>
            <a:pPr marL="285750" indent="-285750">
              <a:buFont typeface="Arial" panose="020B0604020202020204" pitchFamily="34" charset="0"/>
              <a:buChar char="•"/>
            </a:pPr>
            <a:r>
              <a:rPr lang="en-US" sz="2400" dirty="0">
                <a:latin typeface="Avenir Next" panose="020B0503020202020204" pitchFamily="34" charset="0"/>
              </a:rPr>
              <a:t>Improved statistical efficiency;</a:t>
            </a:r>
          </a:p>
        </p:txBody>
      </p:sp>
      <p:pic>
        <p:nvPicPr>
          <p:cNvPr id="14" name="Picture 13">
            <a:extLst>
              <a:ext uri="{FF2B5EF4-FFF2-40B4-BE49-F238E27FC236}">
                <a16:creationId xmlns:a16="http://schemas.microsoft.com/office/drawing/2014/main" id="{1696DFBC-9EA5-FE4E-8399-878FC291580C}"/>
              </a:ext>
            </a:extLst>
          </p:cNvPr>
          <p:cNvPicPr>
            <a:picLocks noChangeAspect="1"/>
          </p:cNvPicPr>
          <p:nvPr/>
        </p:nvPicPr>
        <p:blipFill>
          <a:blip r:embed="rId2"/>
          <a:stretch>
            <a:fillRect/>
          </a:stretch>
        </p:blipFill>
        <p:spPr>
          <a:xfrm>
            <a:off x="1462073" y="1592003"/>
            <a:ext cx="4301041" cy="1958890"/>
          </a:xfrm>
          <a:prstGeom prst="rect">
            <a:avLst/>
          </a:prstGeom>
        </p:spPr>
      </p:pic>
      <p:pic>
        <p:nvPicPr>
          <p:cNvPr id="15" name="Picture 14">
            <a:extLst>
              <a:ext uri="{FF2B5EF4-FFF2-40B4-BE49-F238E27FC236}">
                <a16:creationId xmlns:a16="http://schemas.microsoft.com/office/drawing/2014/main" id="{40E8B783-F350-544C-8785-05360AEC0458}"/>
              </a:ext>
            </a:extLst>
          </p:cNvPr>
          <p:cNvPicPr>
            <a:picLocks noChangeAspect="1"/>
          </p:cNvPicPr>
          <p:nvPr/>
        </p:nvPicPr>
        <p:blipFill>
          <a:blip r:embed="rId3"/>
          <a:stretch>
            <a:fillRect/>
          </a:stretch>
        </p:blipFill>
        <p:spPr>
          <a:xfrm>
            <a:off x="6428888" y="1663465"/>
            <a:ext cx="4301039" cy="1958889"/>
          </a:xfrm>
          <a:prstGeom prst="rect">
            <a:avLst/>
          </a:prstGeom>
        </p:spPr>
      </p:pic>
      <p:sp>
        <p:nvSpPr>
          <p:cNvPr id="16" name="Slide Number Placeholder 15">
            <a:extLst>
              <a:ext uri="{FF2B5EF4-FFF2-40B4-BE49-F238E27FC236}">
                <a16:creationId xmlns:a16="http://schemas.microsoft.com/office/drawing/2014/main" id="{489BDE60-603F-E84D-BC50-FDF6F86AF40C}"/>
              </a:ext>
            </a:extLst>
          </p:cNvPr>
          <p:cNvSpPr>
            <a:spLocks noGrp="1"/>
          </p:cNvSpPr>
          <p:nvPr>
            <p:ph type="sldNum" sz="quarter" idx="12"/>
          </p:nvPr>
        </p:nvSpPr>
        <p:spPr/>
        <p:txBody>
          <a:bodyPr/>
          <a:lstStyle/>
          <a:p>
            <a:fld id="{6D22F896-40B5-4ADD-8801-0D06FADFA095}" type="slidenum">
              <a:rPr lang="en-US" smtClean="0"/>
              <a:pPr/>
              <a:t>35</a:t>
            </a:fld>
            <a:endParaRPr lang="en-US" dirty="0"/>
          </a:p>
        </p:txBody>
      </p:sp>
    </p:spTree>
    <p:extLst>
      <p:ext uri="{BB962C8B-B14F-4D97-AF65-F5344CB8AC3E}">
        <p14:creationId xmlns:p14="http://schemas.microsoft.com/office/powerpoint/2010/main" val="921800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5321-BC5C-0F44-8FE2-53C102CE169F}"/>
              </a:ext>
            </a:extLst>
          </p:cNvPr>
          <p:cNvSpPr>
            <a:spLocks noGrp="1"/>
          </p:cNvSpPr>
          <p:nvPr>
            <p:ph type="title"/>
          </p:nvPr>
        </p:nvSpPr>
        <p:spPr>
          <a:xfrm>
            <a:off x="1146705" y="609601"/>
            <a:ext cx="3856037" cy="1639884"/>
          </a:xfrm>
        </p:spPr>
        <p:txBody>
          <a:bodyPr anchor="b">
            <a:normAutofit/>
          </a:bodyPr>
          <a:lstStyle/>
          <a:p>
            <a:r>
              <a:rPr lang="en-US" dirty="0"/>
              <a:t>Key concept III: Parameter sharing</a:t>
            </a:r>
          </a:p>
        </p:txBody>
      </p:sp>
      <p:pic>
        <p:nvPicPr>
          <p:cNvPr id="2051" name="Picture 3" descr="Introduction to Convolutional Networks | by Manish aggarwal | Nerd For Tech  | Medium">
            <a:extLst>
              <a:ext uri="{FF2B5EF4-FFF2-40B4-BE49-F238E27FC236}">
                <a16:creationId xmlns:a16="http://schemas.microsoft.com/office/drawing/2014/main" id="{A81B4A05-B2F3-5649-B9F2-4E72B82E5D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4" t="12288" r="18104"/>
          <a:stretch/>
        </p:blipFill>
        <p:spPr bwMode="auto">
          <a:xfrm>
            <a:off x="5477777" y="592666"/>
            <a:ext cx="5248055" cy="5198534"/>
          </a:xfrm>
          <a:prstGeom prst="rect">
            <a:avLst/>
          </a:prstGeom>
          <a:solidFill>
            <a:srgbClr val="FFFFFF"/>
          </a:solidFill>
        </p:spPr>
      </p:pic>
      <p:sp>
        <p:nvSpPr>
          <p:cNvPr id="134" name="Text Placeholder 3">
            <a:extLst>
              <a:ext uri="{FF2B5EF4-FFF2-40B4-BE49-F238E27FC236}">
                <a16:creationId xmlns:a16="http://schemas.microsoft.com/office/drawing/2014/main" id="{CEAA249B-07D5-42B8-A598-805359EB196E}"/>
              </a:ext>
            </a:extLst>
          </p:cNvPr>
          <p:cNvSpPr>
            <a:spLocks noGrp="1"/>
          </p:cNvSpPr>
          <p:nvPr>
            <p:ph type="body" sz="half" idx="2"/>
          </p:nvPr>
        </p:nvSpPr>
        <p:spPr>
          <a:xfrm>
            <a:off x="1146705" y="2249486"/>
            <a:ext cx="3856037" cy="3541714"/>
          </a:xfrm>
        </p:spPr>
        <p:txBody>
          <a:bodyPr>
            <a:normAutofit/>
          </a:bodyPr>
          <a:lstStyle/>
          <a:p>
            <a:r>
              <a:rPr lang="en-US"/>
              <a:t>Traditional Neural Networks use a single weight only </a:t>
            </a:r>
            <a:r>
              <a:rPr lang="en-US" u="sng"/>
              <a:t>once</a:t>
            </a:r>
            <a:r>
              <a:rPr lang="en-US"/>
              <a:t>.</a:t>
            </a:r>
          </a:p>
          <a:p>
            <a:r>
              <a:rPr lang="en-US"/>
              <a:t>Whereas CNNs </a:t>
            </a:r>
            <a:r>
              <a:rPr lang="en-US" b="1" i="1"/>
              <a:t>re-use </a:t>
            </a:r>
            <a:r>
              <a:rPr lang="en-US"/>
              <a:t>the kernel’s weights for each receptive field:</a:t>
            </a:r>
          </a:p>
          <a:p>
            <a:pPr marL="342900" indent="-342900">
              <a:buFont typeface="Arial" panose="020B0604020202020204" pitchFamily="34" charset="0"/>
              <a:buChar char="•"/>
            </a:pPr>
            <a:r>
              <a:rPr lang="en-US"/>
              <a:t>Optimized memory and computation.</a:t>
            </a:r>
          </a:p>
          <a:p>
            <a:pPr marL="342900" indent="-342900">
              <a:buFont typeface="Arial" panose="020B0604020202020204" pitchFamily="34" charset="0"/>
              <a:buChar char="•"/>
            </a:pPr>
            <a:r>
              <a:rPr lang="en-US"/>
              <a:t>Statistical accuracy due to translation invariance.</a:t>
            </a:r>
          </a:p>
        </p:txBody>
      </p:sp>
      <p:sp>
        <p:nvSpPr>
          <p:cNvPr id="4" name="Slide Number Placeholder 3">
            <a:extLst>
              <a:ext uri="{FF2B5EF4-FFF2-40B4-BE49-F238E27FC236}">
                <a16:creationId xmlns:a16="http://schemas.microsoft.com/office/drawing/2014/main" id="{CAD8EB0B-5F04-6448-BE32-D37D0B559F13}"/>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
        <p:nvSpPr>
          <p:cNvPr id="3" name="TextBox 2">
            <a:extLst>
              <a:ext uri="{FF2B5EF4-FFF2-40B4-BE49-F238E27FC236}">
                <a16:creationId xmlns:a16="http://schemas.microsoft.com/office/drawing/2014/main" id="{21CAFECF-C3EE-2B4F-B7CB-6DD715463BBA}"/>
              </a:ext>
            </a:extLst>
          </p:cNvPr>
          <p:cNvSpPr txBox="1"/>
          <p:nvPr/>
        </p:nvSpPr>
        <p:spPr>
          <a:xfrm>
            <a:off x="6096000" y="5913753"/>
            <a:ext cx="4644220" cy="253916"/>
          </a:xfrm>
          <a:prstGeom prst="rect">
            <a:avLst/>
          </a:prstGeom>
          <a:noFill/>
        </p:spPr>
        <p:txBody>
          <a:bodyPr wrap="none" rtlCol="0">
            <a:spAutoFit/>
          </a:bodyPr>
          <a:lstStyle/>
          <a:p>
            <a:r>
              <a:rPr lang="en-US" sz="1050" dirty="0">
                <a:latin typeface="Avenir Next" panose="020B0503020202020204" pitchFamily="34" charset="0"/>
              </a:rPr>
              <a:t>https://</a:t>
            </a:r>
            <a:r>
              <a:rPr lang="en-US" sz="1050" dirty="0" err="1">
                <a:latin typeface="Avenir Next" panose="020B0503020202020204" pitchFamily="34" charset="0"/>
              </a:rPr>
              <a:t>cedar.buffalo.edu</a:t>
            </a:r>
            <a:r>
              <a:rPr lang="en-US" sz="1050" dirty="0">
                <a:latin typeface="Avenir Next" panose="020B0503020202020204" pitchFamily="34" charset="0"/>
              </a:rPr>
              <a:t>/~</a:t>
            </a:r>
            <a:r>
              <a:rPr lang="en-US" sz="1050" dirty="0" err="1">
                <a:latin typeface="Avenir Next" panose="020B0503020202020204" pitchFamily="34" charset="0"/>
              </a:rPr>
              <a:t>srihari</a:t>
            </a:r>
            <a:r>
              <a:rPr lang="en-US" sz="1050" dirty="0">
                <a:latin typeface="Avenir Next" panose="020B0503020202020204" pitchFamily="34" charset="0"/>
              </a:rPr>
              <a:t>/CSE676/7.9%20ParameterSharing.pdf</a:t>
            </a:r>
          </a:p>
        </p:txBody>
      </p:sp>
    </p:spTree>
    <p:extLst>
      <p:ext uri="{BB962C8B-B14F-4D97-AF65-F5344CB8AC3E}">
        <p14:creationId xmlns:p14="http://schemas.microsoft.com/office/powerpoint/2010/main" val="2245555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D75E-1C22-A04A-B0EF-E63119BDAEC2}"/>
              </a:ext>
            </a:extLst>
          </p:cNvPr>
          <p:cNvSpPr>
            <a:spLocks noGrp="1"/>
          </p:cNvSpPr>
          <p:nvPr>
            <p:ph type="title"/>
          </p:nvPr>
        </p:nvSpPr>
        <p:spPr/>
        <p:txBody>
          <a:bodyPr/>
          <a:lstStyle/>
          <a:p>
            <a:r>
              <a:rPr lang="en-US" dirty="0"/>
              <a:t>Human vision</a:t>
            </a:r>
          </a:p>
        </p:txBody>
      </p:sp>
      <p:pic>
        <p:nvPicPr>
          <p:cNvPr id="5" name="Content Placeholder 4" descr="Airplane Flying Free Stock Photo - Public Domain Pictures">
            <a:extLst>
              <a:ext uri="{FF2B5EF4-FFF2-40B4-BE49-F238E27FC236}">
                <a16:creationId xmlns:a16="http://schemas.microsoft.com/office/drawing/2014/main" id="{113A73F2-1794-FB4E-B59E-07D928B78411}"/>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742145" y="879432"/>
            <a:ext cx="2217854" cy="1478569"/>
          </a:xfrm>
        </p:spPr>
      </p:pic>
      <p:pic>
        <p:nvPicPr>
          <p:cNvPr id="11" name="Picture 10" descr="human biology - How does laser surgery correct ...">
            <a:extLst>
              <a:ext uri="{FF2B5EF4-FFF2-40B4-BE49-F238E27FC236}">
                <a16:creationId xmlns:a16="http://schemas.microsoft.com/office/drawing/2014/main" id="{ED06D262-F393-7B4F-AEA7-F756D039480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665662" y="1727663"/>
            <a:ext cx="2857500" cy="2247900"/>
          </a:xfrm>
          <a:prstGeom prst="rect">
            <a:avLst/>
          </a:prstGeom>
        </p:spPr>
      </p:pic>
      <p:cxnSp>
        <p:nvCxnSpPr>
          <p:cNvPr id="16" name="Straight Arrow Connector 15">
            <a:extLst>
              <a:ext uri="{FF2B5EF4-FFF2-40B4-BE49-F238E27FC236}">
                <a16:creationId xmlns:a16="http://schemas.microsoft.com/office/drawing/2014/main" id="{3AD2578D-7DB5-8344-B27F-A9DDA2AE9706}"/>
              </a:ext>
            </a:extLst>
          </p:cNvPr>
          <p:cNvCxnSpPr/>
          <p:nvPr/>
        </p:nvCxnSpPr>
        <p:spPr>
          <a:xfrm flipH="1">
            <a:off x="6858000" y="879432"/>
            <a:ext cx="1884145" cy="15894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BC26F9B2-7E2D-2D45-8C83-36D5CB5B3BC3}"/>
              </a:ext>
            </a:extLst>
          </p:cNvPr>
          <p:cNvCxnSpPr>
            <a:cxnSpLocks/>
            <a:stCxn id="5" idx="1"/>
          </p:cNvCxnSpPr>
          <p:nvPr/>
        </p:nvCxnSpPr>
        <p:spPr>
          <a:xfrm flipH="1">
            <a:off x="7010401" y="1618717"/>
            <a:ext cx="1731744" cy="10025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7345DF70-90D8-B04B-BA01-85EC79A3949D}"/>
              </a:ext>
            </a:extLst>
          </p:cNvPr>
          <p:cNvCxnSpPr>
            <a:cxnSpLocks/>
          </p:cNvCxnSpPr>
          <p:nvPr/>
        </p:nvCxnSpPr>
        <p:spPr>
          <a:xfrm flipH="1">
            <a:off x="7010399" y="2117999"/>
            <a:ext cx="1731746" cy="5904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51E1840A-C74C-854F-88DF-1725677B21C1}"/>
              </a:ext>
            </a:extLst>
          </p:cNvPr>
          <p:cNvCxnSpPr>
            <a:cxnSpLocks/>
          </p:cNvCxnSpPr>
          <p:nvPr/>
        </p:nvCxnSpPr>
        <p:spPr>
          <a:xfrm flipH="1">
            <a:off x="7010400" y="2378912"/>
            <a:ext cx="2244507" cy="4727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67428BB5-25E7-A645-A7FF-B595924F1F57}"/>
              </a:ext>
            </a:extLst>
          </p:cNvPr>
          <p:cNvCxnSpPr>
            <a:cxnSpLocks/>
          </p:cNvCxnSpPr>
          <p:nvPr/>
        </p:nvCxnSpPr>
        <p:spPr>
          <a:xfrm flipH="1">
            <a:off x="7010400" y="2417878"/>
            <a:ext cx="3924083" cy="52744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32" name="Picture 31" descr="File:BA17 Primary visual cortex - medial view.png ...">
            <a:extLst>
              <a:ext uri="{FF2B5EF4-FFF2-40B4-BE49-F238E27FC236}">
                <a16:creationId xmlns:a16="http://schemas.microsoft.com/office/drawing/2014/main" id="{BB776318-510A-5843-8D4C-F23719E415B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773330" y="3217607"/>
            <a:ext cx="2478637" cy="2395621"/>
          </a:xfrm>
          <a:prstGeom prst="rect">
            <a:avLst/>
          </a:prstGeom>
        </p:spPr>
      </p:pic>
      <p:cxnSp>
        <p:nvCxnSpPr>
          <p:cNvPr id="34" name="Straight Arrow Connector 33">
            <a:extLst>
              <a:ext uri="{FF2B5EF4-FFF2-40B4-BE49-F238E27FC236}">
                <a16:creationId xmlns:a16="http://schemas.microsoft.com/office/drawing/2014/main" id="{96BD7333-AA3D-984C-99A6-E3165A564BB7}"/>
              </a:ext>
            </a:extLst>
          </p:cNvPr>
          <p:cNvCxnSpPr>
            <a:cxnSpLocks/>
          </p:cNvCxnSpPr>
          <p:nvPr/>
        </p:nvCxnSpPr>
        <p:spPr>
          <a:xfrm flipH="1">
            <a:off x="3086317" y="2429124"/>
            <a:ext cx="1579345" cy="18817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C3D97DD7-782C-B04B-9DB8-4EA6DCEF57E9}"/>
              </a:ext>
            </a:extLst>
          </p:cNvPr>
          <p:cNvSpPr txBox="1"/>
          <p:nvPr/>
        </p:nvSpPr>
        <p:spPr>
          <a:xfrm>
            <a:off x="7800072" y="3369986"/>
            <a:ext cx="2857500" cy="923330"/>
          </a:xfrm>
          <a:prstGeom prst="rect">
            <a:avLst/>
          </a:prstGeom>
          <a:noFill/>
        </p:spPr>
        <p:txBody>
          <a:bodyPr wrap="square" rtlCol="0">
            <a:spAutoFit/>
          </a:bodyPr>
          <a:lstStyle/>
          <a:p>
            <a:r>
              <a:rPr lang="en-US" dirty="0">
                <a:latin typeface="Avenir Next" panose="020B0503020202020204" pitchFamily="34" charset="0"/>
              </a:rPr>
              <a:t>Light stimulates the retina, the light-sensitive tissue.</a:t>
            </a:r>
          </a:p>
        </p:txBody>
      </p:sp>
      <p:sp>
        <p:nvSpPr>
          <p:cNvPr id="38" name="TextBox 37">
            <a:extLst>
              <a:ext uri="{FF2B5EF4-FFF2-40B4-BE49-F238E27FC236}">
                <a16:creationId xmlns:a16="http://schemas.microsoft.com/office/drawing/2014/main" id="{6609FE5A-1EF3-C643-8C6A-E941FAE84FF3}"/>
              </a:ext>
            </a:extLst>
          </p:cNvPr>
          <p:cNvSpPr txBox="1"/>
          <p:nvPr/>
        </p:nvSpPr>
        <p:spPr>
          <a:xfrm>
            <a:off x="3772217" y="4761542"/>
            <a:ext cx="3526941" cy="923330"/>
          </a:xfrm>
          <a:prstGeom prst="rect">
            <a:avLst/>
          </a:prstGeom>
          <a:noFill/>
        </p:spPr>
        <p:txBody>
          <a:bodyPr wrap="square" rtlCol="0">
            <a:spAutoFit/>
          </a:bodyPr>
          <a:lstStyle/>
          <a:p>
            <a:r>
              <a:rPr lang="en-US" dirty="0">
                <a:latin typeface="Avenir Next" panose="020B0503020202020204" pitchFamily="34" charset="0"/>
              </a:rPr>
              <a:t>The </a:t>
            </a:r>
            <a:r>
              <a:rPr lang="en-US" u="sng" dirty="0">
                <a:latin typeface="Avenir Next" panose="020B0503020202020204" pitchFamily="34" charset="0"/>
              </a:rPr>
              <a:t>optic nerve </a:t>
            </a:r>
            <a:r>
              <a:rPr lang="en-US" dirty="0">
                <a:latin typeface="Avenir Next" panose="020B0503020202020204" pitchFamily="34" charset="0"/>
              </a:rPr>
              <a:t>and the </a:t>
            </a:r>
            <a:r>
              <a:rPr lang="en-US" u="sng" dirty="0">
                <a:latin typeface="Avenir Next" panose="020B0503020202020204" pitchFamily="34" charset="0"/>
              </a:rPr>
              <a:t>LGN</a:t>
            </a:r>
            <a:r>
              <a:rPr lang="en-US" dirty="0">
                <a:latin typeface="Avenir Next" panose="020B0503020202020204" pitchFamily="34" charset="0"/>
              </a:rPr>
              <a:t> carry the signal through to the </a:t>
            </a:r>
            <a:r>
              <a:rPr lang="en-US" u="sng" dirty="0">
                <a:latin typeface="Avenir Next" panose="020B0503020202020204" pitchFamily="34" charset="0"/>
              </a:rPr>
              <a:t>Primary Visual Cortex </a:t>
            </a:r>
            <a:r>
              <a:rPr lang="en-US" dirty="0">
                <a:latin typeface="Avenir Next" panose="020B0503020202020204" pitchFamily="34" charset="0"/>
              </a:rPr>
              <a:t>(V1)</a:t>
            </a:r>
          </a:p>
        </p:txBody>
      </p:sp>
      <p:sp>
        <p:nvSpPr>
          <p:cNvPr id="39" name="Slide Number Placeholder 38">
            <a:extLst>
              <a:ext uri="{FF2B5EF4-FFF2-40B4-BE49-F238E27FC236}">
                <a16:creationId xmlns:a16="http://schemas.microsoft.com/office/drawing/2014/main" id="{EE0A552F-1885-8341-9ED1-304CD08AD4B1}"/>
              </a:ext>
            </a:extLst>
          </p:cNvPr>
          <p:cNvSpPr>
            <a:spLocks noGrp="1"/>
          </p:cNvSpPr>
          <p:nvPr>
            <p:ph type="sldNum" sz="quarter" idx="12"/>
          </p:nvPr>
        </p:nvSpPr>
        <p:spPr/>
        <p:txBody>
          <a:bodyPr/>
          <a:lstStyle/>
          <a:p>
            <a:fld id="{6D22F896-40B5-4ADD-8801-0D06FADFA095}" type="slidenum">
              <a:rPr lang="en-US" smtClean="0"/>
              <a:pPr/>
              <a:t>37</a:t>
            </a:fld>
            <a:endParaRPr lang="en-US" dirty="0"/>
          </a:p>
        </p:txBody>
      </p:sp>
    </p:spTree>
    <p:extLst>
      <p:ext uri="{BB962C8B-B14F-4D97-AF65-F5344CB8AC3E}">
        <p14:creationId xmlns:p14="http://schemas.microsoft.com/office/powerpoint/2010/main" val="513413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7683-6418-674F-8B2F-8704767B692F}"/>
              </a:ext>
            </a:extLst>
          </p:cNvPr>
          <p:cNvSpPr>
            <a:spLocks noGrp="1"/>
          </p:cNvSpPr>
          <p:nvPr>
            <p:ph type="title"/>
          </p:nvPr>
        </p:nvSpPr>
        <p:spPr>
          <a:xfrm>
            <a:off x="1141411" y="619126"/>
            <a:ext cx="9906000" cy="1477961"/>
          </a:xfrm>
        </p:spPr>
        <p:txBody>
          <a:bodyPr anchor="ctr">
            <a:normAutofit/>
          </a:bodyPr>
          <a:lstStyle/>
          <a:p>
            <a:r>
              <a:rPr lang="en-US" dirty="0"/>
              <a:t>Primary visual cortex &amp; CNN</a:t>
            </a:r>
          </a:p>
        </p:txBody>
      </p:sp>
      <p:sp>
        <p:nvSpPr>
          <p:cNvPr id="7" name="Rounded Rectangle 6">
            <a:extLst>
              <a:ext uri="{FF2B5EF4-FFF2-40B4-BE49-F238E27FC236}">
                <a16:creationId xmlns:a16="http://schemas.microsoft.com/office/drawing/2014/main" id="{57928C42-C1C0-5144-BD19-28B4FD099E1D}"/>
              </a:ext>
            </a:extLst>
          </p:cNvPr>
          <p:cNvSpPr/>
          <p:nvPr/>
        </p:nvSpPr>
        <p:spPr>
          <a:xfrm>
            <a:off x="1021093" y="2097088"/>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 </a:t>
            </a:r>
            <a:r>
              <a:rPr lang="en-US" sz="2000" u="sng" dirty="0">
                <a:latin typeface="Avenir Next" panose="020B0503020202020204" pitchFamily="34" charset="0"/>
              </a:rPr>
              <a:t>two-dimensiona</a:t>
            </a:r>
            <a:r>
              <a:rPr lang="en-US" sz="2000" dirty="0">
                <a:latin typeface="Avenir Next" panose="020B0503020202020204" pitchFamily="34" charset="0"/>
              </a:rPr>
              <a:t>l structure that mirrors the image of the retina.</a:t>
            </a:r>
          </a:p>
        </p:txBody>
      </p:sp>
      <p:sp>
        <p:nvSpPr>
          <p:cNvPr id="11" name="Rounded Rectangle 10">
            <a:extLst>
              <a:ext uri="{FF2B5EF4-FFF2-40B4-BE49-F238E27FC236}">
                <a16:creationId xmlns:a16="http://schemas.microsoft.com/office/drawing/2014/main" id="{5DC5D700-4D8C-9440-8D49-F8E065C947D2}"/>
              </a:ext>
            </a:extLst>
          </p:cNvPr>
          <p:cNvSpPr/>
          <p:nvPr/>
        </p:nvSpPr>
        <p:spPr>
          <a:xfrm>
            <a:off x="7008809" y="2097088"/>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features in CNN are defined as two-dimensional maps.</a:t>
            </a:r>
          </a:p>
        </p:txBody>
      </p:sp>
      <p:cxnSp>
        <p:nvCxnSpPr>
          <p:cNvPr id="13" name="Straight Arrow Connector 12">
            <a:extLst>
              <a:ext uri="{FF2B5EF4-FFF2-40B4-BE49-F238E27FC236}">
                <a16:creationId xmlns:a16="http://schemas.microsoft.com/office/drawing/2014/main" id="{9BA54517-2493-B34F-9CED-CA1415B5ECED}"/>
              </a:ext>
            </a:extLst>
          </p:cNvPr>
          <p:cNvCxnSpPr>
            <a:cxnSpLocks/>
          </p:cNvCxnSpPr>
          <p:nvPr/>
        </p:nvCxnSpPr>
        <p:spPr>
          <a:xfrm>
            <a:off x="5410198" y="2618665"/>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315F07AA-C113-1B47-8140-1AC9E5CFC585}"/>
              </a:ext>
            </a:extLst>
          </p:cNvPr>
          <p:cNvSpPr/>
          <p:nvPr/>
        </p:nvSpPr>
        <p:spPr>
          <a:xfrm>
            <a:off x="1093280" y="3429000"/>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t>
            </a:r>
            <a:r>
              <a:rPr lang="en-US" sz="2000" u="sng" dirty="0">
                <a:latin typeface="Avenir Next" panose="020B0503020202020204" pitchFamily="34" charset="0"/>
              </a:rPr>
              <a:t>simple</a:t>
            </a:r>
            <a:r>
              <a:rPr lang="en-US" sz="2000" dirty="0">
                <a:latin typeface="Avenir Next" panose="020B0503020202020204" pitchFamily="34" charset="0"/>
              </a:rPr>
              <a:t> cells that could be seen as a </a:t>
            </a:r>
            <a:r>
              <a:rPr lang="en-US" sz="2000" u="sng" dirty="0">
                <a:latin typeface="Avenir Next" panose="020B0503020202020204" pitchFamily="34" charset="0"/>
              </a:rPr>
              <a:t>linear function </a:t>
            </a:r>
            <a:r>
              <a:rPr lang="en-US" sz="2000" dirty="0">
                <a:latin typeface="Avenir Next" panose="020B0503020202020204" pitchFamily="34" charset="0"/>
              </a:rPr>
              <a:t>of a small </a:t>
            </a:r>
            <a:r>
              <a:rPr lang="en-US" sz="2000" u="sng" dirty="0">
                <a:latin typeface="Avenir Next" panose="020B0503020202020204" pitchFamily="34" charset="0"/>
              </a:rPr>
              <a:t>receptive field</a:t>
            </a:r>
            <a:r>
              <a:rPr lang="en-US" sz="2000" dirty="0">
                <a:latin typeface="Avenir Next" panose="020B0503020202020204" pitchFamily="34" charset="0"/>
              </a:rPr>
              <a:t>.</a:t>
            </a:r>
          </a:p>
        </p:txBody>
      </p:sp>
      <p:sp>
        <p:nvSpPr>
          <p:cNvPr id="16" name="Rounded Rectangle 15">
            <a:extLst>
              <a:ext uri="{FF2B5EF4-FFF2-40B4-BE49-F238E27FC236}">
                <a16:creationId xmlns:a16="http://schemas.microsoft.com/office/drawing/2014/main" id="{3F1C4157-6217-1A48-8EEB-1A72EA63A7B7}"/>
              </a:ext>
            </a:extLst>
          </p:cNvPr>
          <p:cNvSpPr/>
          <p:nvPr/>
        </p:nvSpPr>
        <p:spPr>
          <a:xfrm>
            <a:off x="7080996" y="3429000"/>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CNN has feature detectors/filters.</a:t>
            </a:r>
          </a:p>
        </p:txBody>
      </p:sp>
      <p:cxnSp>
        <p:nvCxnSpPr>
          <p:cNvPr id="17" name="Straight Arrow Connector 16">
            <a:extLst>
              <a:ext uri="{FF2B5EF4-FFF2-40B4-BE49-F238E27FC236}">
                <a16:creationId xmlns:a16="http://schemas.microsoft.com/office/drawing/2014/main" id="{8FFF3BE9-ABCD-564C-ADF3-9EB32B3D01E0}"/>
              </a:ext>
            </a:extLst>
          </p:cNvPr>
          <p:cNvCxnSpPr>
            <a:cxnSpLocks/>
          </p:cNvCxnSpPr>
          <p:nvPr/>
        </p:nvCxnSpPr>
        <p:spPr>
          <a:xfrm>
            <a:off x="5482385" y="3950577"/>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D892F487-8D00-AA4A-B104-B33F12608DB6}"/>
              </a:ext>
            </a:extLst>
          </p:cNvPr>
          <p:cNvSpPr/>
          <p:nvPr/>
        </p:nvSpPr>
        <p:spPr>
          <a:xfrm>
            <a:off x="1093280" y="4760910"/>
            <a:ext cx="4316918" cy="186446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V1 has </a:t>
            </a:r>
            <a:r>
              <a:rPr lang="en-US" sz="2000" u="sng" dirty="0">
                <a:latin typeface="Avenir Next" panose="020B0503020202020204" pitchFamily="34" charset="0"/>
              </a:rPr>
              <a:t>complex</a:t>
            </a:r>
            <a:r>
              <a:rPr lang="en-US" sz="2000" dirty="0">
                <a:latin typeface="Avenir Next" panose="020B0503020202020204" pitchFamily="34" charset="0"/>
              </a:rPr>
              <a:t> cells that:</a:t>
            </a:r>
          </a:p>
          <a:p>
            <a:pPr marL="342900" indent="-342900">
              <a:buFont typeface="Courier New" panose="02070309020205020404" pitchFamily="49" charset="0"/>
              <a:buChar char="o"/>
            </a:pPr>
            <a:r>
              <a:rPr lang="en-US" sz="2000" dirty="0">
                <a:latin typeface="Avenir Next" panose="020B0503020202020204" pitchFamily="34" charset="0"/>
              </a:rPr>
              <a:t>respond to similar features detected by </a:t>
            </a:r>
            <a:r>
              <a:rPr lang="en-US" sz="2000" u="sng" dirty="0">
                <a:latin typeface="Avenir Next" panose="020B0503020202020204" pitchFamily="34" charset="0"/>
              </a:rPr>
              <a:t>simple</a:t>
            </a:r>
            <a:r>
              <a:rPr lang="en-US" sz="2000" dirty="0">
                <a:latin typeface="Avenir Next" panose="020B0503020202020204" pitchFamily="34" charset="0"/>
              </a:rPr>
              <a:t> cells;</a:t>
            </a:r>
          </a:p>
          <a:p>
            <a:pPr marL="342900" indent="-342900">
              <a:buFont typeface="Courier New" panose="02070309020205020404" pitchFamily="49" charset="0"/>
              <a:buChar char="o"/>
            </a:pPr>
            <a:r>
              <a:rPr lang="en-US" sz="2000" dirty="0">
                <a:latin typeface="Avenir Next" panose="020B0503020202020204" pitchFamily="34" charset="0"/>
              </a:rPr>
              <a:t>are </a:t>
            </a:r>
            <a:r>
              <a:rPr lang="en-US" sz="2000" u="sng" dirty="0">
                <a:latin typeface="Avenir Next" panose="020B0503020202020204" pitchFamily="34" charset="0"/>
              </a:rPr>
              <a:t>invariant</a:t>
            </a:r>
            <a:r>
              <a:rPr lang="en-US" sz="2000" dirty="0">
                <a:latin typeface="Avenir Next" panose="020B0503020202020204" pitchFamily="34" charset="0"/>
              </a:rPr>
              <a:t> to small shifts in the position of the feature;</a:t>
            </a:r>
          </a:p>
        </p:txBody>
      </p:sp>
      <p:sp>
        <p:nvSpPr>
          <p:cNvPr id="22" name="Rounded Rectangle 21">
            <a:extLst>
              <a:ext uri="{FF2B5EF4-FFF2-40B4-BE49-F238E27FC236}">
                <a16:creationId xmlns:a16="http://schemas.microsoft.com/office/drawing/2014/main" id="{1153D4DB-0222-D447-AD3A-08BA6D3CB874}"/>
              </a:ext>
            </a:extLst>
          </p:cNvPr>
          <p:cNvSpPr/>
          <p:nvPr/>
        </p:nvSpPr>
        <p:spPr>
          <a:xfrm>
            <a:off x="7063885" y="5009146"/>
            <a:ext cx="4316918" cy="1095292"/>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venir Next" panose="020B0503020202020204" pitchFamily="34" charset="0"/>
              </a:rPr>
              <a:t>The CNN has layers of pooling units which allow for the </a:t>
            </a:r>
            <a:r>
              <a:rPr lang="en-US" sz="2000" u="sng" dirty="0">
                <a:latin typeface="Avenir Next" panose="020B0503020202020204" pitchFamily="34" charset="0"/>
              </a:rPr>
              <a:t>equivariance</a:t>
            </a:r>
            <a:r>
              <a:rPr lang="en-US" sz="2000" dirty="0">
                <a:latin typeface="Avenir Next" panose="020B0503020202020204" pitchFamily="34" charset="0"/>
              </a:rPr>
              <a:t>.</a:t>
            </a:r>
          </a:p>
        </p:txBody>
      </p:sp>
      <p:cxnSp>
        <p:nvCxnSpPr>
          <p:cNvPr id="23" name="Straight Arrow Connector 22">
            <a:extLst>
              <a:ext uri="{FF2B5EF4-FFF2-40B4-BE49-F238E27FC236}">
                <a16:creationId xmlns:a16="http://schemas.microsoft.com/office/drawing/2014/main" id="{99D2C180-F033-8F45-80B4-E1E22AC2BC53}"/>
              </a:ext>
            </a:extLst>
          </p:cNvPr>
          <p:cNvCxnSpPr>
            <a:cxnSpLocks/>
          </p:cNvCxnSpPr>
          <p:nvPr/>
        </p:nvCxnSpPr>
        <p:spPr>
          <a:xfrm>
            <a:off x="5482385" y="5587287"/>
            <a:ext cx="1509313" cy="0"/>
          </a:xfrm>
          <a:prstGeom prst="straightConnector1">
            <a:avLst/>
          </a:prstGeom>
          <a:ln w="171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E85FDD01-664F-0847-B6E0-E35F23C98777}"/>
              </a:ext>
            </a:extLst>
          </p:cNvPr>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412630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F77099E-F221-427B-B0BB-D5704A180FDC}"/>
              </a:ext>
            </a:extLst>
          </p:cNvPr>
          <p:cNvSpPr>
            <a:spLocks noGrp="1"/>
          </p:cNvSpPr>
          <p:nvPr>
            <p:ph type="title"/>
          </p:nvPr>
        </p:nvSpPr>
        <p:spPr>
          <a:xfrm>
            <a:off x="1141413" y="618518"/>
            <a:ext cx="8238114" cy="1071737"/>
          </a:xfrm>
        </p:spPr>
        <p:txBody>
          <a:bodyPr anchor="ctr">
            <a:normAutofit fontScale="90000"/>
          </a:bodyPr>
          <a:lstStyle/>
          <a:p>
            <a:r>
              <a:rPr lang="en-US" dirty="0"/>
              <a:t>Practical Motivation for CNNs: Image Tagging &amp; Computer Vision</a:t>
            </a:r>
          </a:p>
        </p:txBody>
      </p:sp>
      <p:pic>
        <p:nvPicPr>
          <p:cNvPr id="2052" name="Picture 4" descr="Self Driving Car Using CNN. End to End CNN Model | by Mohd Saquib | The  Wisdom | Medium">
            <a:extLst>
              <a:ext uri="{FF2B5EF4-FFF2-40B4-BE49-F238E27FC236}">
                <a16:creationId xmlns:a16="http://schemas.microsoft.com/office/drawing/2014/main" id="{26C9DD5B-3317-9D4E-ACC9-C4C3E9521D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044" b="16192"/>
          <a:stretch/>
        </p:blipFill>
        <p:spPr bwMode="auto">
          <a:xfrm>
            <a:off x="1141412" y="2249487"/>
            <a:ext cx="9905999" cy="3541714"/>
          </a:xfrm>
          <a:prstGeom prst="rect">
            <a:avLst/>
          </a:prstGeom>
          <a:solidFill>
            <a:srgbClr val="FFFFFF"/>
          </a:solidFill>
        </p:spPr>
      </p:pic>
      <p:sp>
        <p:nvSpPr>
          <p:cNvPr id="4" name="Slide Number Placeholder 3">
            <a:extLst>
              <a:ext uri="{FF2B5EF4-FFF2-40B4-BE49-F238E27FC236}">
                <a16:creationId xmlns:a16="http://schemas.microsoft.com/office/drawing/2014/main" id="{17AD4F65-203E-264C-9E75-9ED6EBEA42E6}"/>
              </a:ext>
            </a:extLst>
          </p:cNvPr>
          <p:cNvSpPr>
            <a:spLocks noGrp="1"/>
          </p:cNvSpPr>
          <p:nvPr>
            <p:ph type="sldNum" sz="quarter" idx="12"/>
          </p:nvPr>
        </p:nvSpPr>
        <p:spPr>
          <a:xfrm>
            <a:off x="10276321" y="5883274"/>
            <a:ext cx="771089" cy="365125"/>
          </a:xfrm>
        </p:spPr>
        <p:txBody>
          <a:bodyPr anchor="ctr">
            <a:normAutofit/>
          </a:bodyPr>
          <a:lstStyle/>
          <a:p>
            <a:pPr>
              <a:spcAft>
                <a:spcPts val="600"/>
              </a:spcAft>
            </a:pPr>
            <a:fld id="{6D22F896-40B5-4ADD-8801-0D06FADFA095}" type="slidenum">
              <a:rPr lang="en-US" smtClean="0"/>
              <a:pPr>
                <a:spcAft>
                  <a:spcPts val="600"/>
                </a:spcAft>
              </a:pPr>
              <a:t>4</a:t>
            </a:fld>
            <a:endParaRPr lang="en-US"/>
          </a:p>
        </p:txBody>
      </p:sp>
      <p:sp>
        <p:nvSpPr>
          <p:cNvPr id="5" name="TextBox 4">
            <a:extLst>
              <a:ext uri="{FF2B5EF4-FFF2-40B4-BE49-F238E27FC236}">
                <a16:creationId xmlns:a16="http://schemas.microsoft.com/office/drawing/2014/main" id="{7A2102B0-9446-064D-8191-BA6F1EE10E6C}"/>
              </a:ext>
            </a:extLst>
          </p:cNvPr>
          <p:cNvSpPr txBox="1"/>
          <p:nvPr/>
        </p:nvSpPr>
        <p:spPr>
          <a:xfrm>
            <a:off x="5855741" y="5888181"/>
            <a:ext cx="4806124" cy="246221"/>
          </a:xfrm>
          <a:prstGeom prst="rect">
            <a:avLst/>
          </a:prstGeom>
          <a:noFill/>
        </p:spPr>
        <p:txBody>
          <a:bodyPr wrap="none" rtlCol="0">
            <a:spAutoFit/>
          </a:bodyPr>
          <a:lstStyle/>
          <a:p>
            <a:r>
              <a:rPr lang="en-US" sz="1000" dirty="0">
                <a:latin typeface="Avenir Next" panose="020B0503020202020204" pitchFamily="34" charset="0"/>
              </a:rPr>
              <a:t>https://</a:t>
            </a:r>
            <a:r>
              <a:rPr lang="en-US" sz="1000" dirty="0" err="1">
                <a:latin typeface="Avenir Next" panose="020B0503020202020204" pitchFamily="34" charset="0"/>
              </a:rPr>
              <a:t>medium.com</a:t>
            </a:r>
            <a:r>
              <a:rPr lang="en-US" sz="1000" dirty="0">
                <a:latin typeface="Avenir Next" panose="020B0503020202020204" pitchFamily="34" charset="0"/>
              </a:rPr>
              <a:t>/the-wisdom-1-0/self-driving-car-using-cnn-8c13c2b4c81e</a:t>
            </a:r>
          </a:p>
        </p:txBody>
      </p:sp>
    </p:spTree>
    <p:extLst>
      <p:ext uri="{BB962C8B-B14F-4D97-AF65-F5344CB8AC3E}">
        <p14:creationId xmlns:p14="http://schemas.microsoft.com/office/powerpoint/2010/main" val="8788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9AF2-67EB-604B-A2E4-09DA820DE8F9}"/>
              </a:ext>
            </a:extLst>
          </p:cNvPr>
          <p:cNvSpPr>
            <a:spLocks noGrp="1"/>
          </p:cNvSpPr>
          <p:nvPr>
            <p:ph type="title"/>
          </p:nvPr>
        </p:nvSpPr>
        <p:spPr/>
        <p:txBody>
          <a:bodyPr/>
          <a:lstStyle/>
          <a:p>
            <a:r>
              <a:rPr lang="en-US" dirty="0"/>
              <a:t>Computer Vision: Images</a:t>
            </a:r>
          </a:p>
        </p:txBody>
      </p:sp>
      <p:pic>
        <p:nvPicPr>
          <p:cNvPr id="5" name="Content Placeholder 4">
            <a:extLst>
              <a:ext uri="{FF2B5EF4-FFF2-40B4-BE49-F238E27FC236}">
                <a16:creationId xmlns:a16="http://schemas.microsoft.com/office/drawing/2014/main" id="{CCC9C285-6F4E-F347-97D8-BF6B2D732DD9}"/>
              </a:ext>
            </a:extLst>
          </p:cNvPr>
          <p:cNvPicPr>
            <a:picLocks noGrp="1" noChangeAspect="1"/>
          </p:cNvPicPr>
          <p:nvPr>
            <p:ph idx="1"/>
          </p:nvPr>
        </p:nvPicPr>
        <p:blipFill>
          <a:blip r:embed="rId2"/>
          <a:stretch>
            <a:fillRect/>
          </a:stretch>
        </p:blipFill>
        <p:spPr>
          <a:xfrm>
            <a:off x="560127" y="2616611"/>
            <a:ext cx="2680378" cy="2144302"/>
          </a:xfrm>
        </p:spPr>
      </p:pic>
      <p:sp>
        <p:nvSpPr>
          <p:cNvPr id="13" name="TextBox 12">
            <a:extLst>
              <a:ext uri="{FF2B5EF4-FFF2-40B4-BE49-F238E27FC236}">
                <a16:creationId xmlns:a16="http://schemas.microsoft.com/office/drawing/2014/main" id="{D4CD14BD-74D4-4747-B21B-C64E923FB720}"/>
              </a:ext>
            </a:extLst>
          </p:cNvPr>
          <p:cNvSpPr txBox="1"/>
          <p:nvPr/>
        </p:nvSpPr>
        <p:spPr>
          <a:xfrm>
            <a:off x="1017194" y="2109066"/>
            <a:ext cx="1762021" cy="369332"/>
          </a:xfrm>
          <a:prstGeom prst="rect">
            <a:avLst/>
          </a:prstGeom>
          <a:noFill/>
        </p:spPr>
        <p:txBody>
          <a:bodyPr wrap="none" rtlCol="0">
            <a:spAutoFit/>
          </a:bodyPr>
          <a:lstStyle/>
          <a:p>
            <a:r>
              <a:rPr lang="en-US" dirty="0">
                <a:latin typeface="Avenir Next" panose="020B0503020202020204" pitchFamily="34" charset="0"/>
              </a:rPr>
              <a:t>Original Image</a:t>
            </a:r>
          </a:p>
        </p:txBody>
      </p:sp>
      <p:sp>
        <p:nvSpPr>
          <p:cNvPr id="14" name="TextBox 13">
            <a:extLst>
              <a:ext uri="{FF2B5EF4-FFF2-40B4-BE49-F238E27FC236}">
                <a16:creationId xmlns:a16="http://schemas.microsoft.com/office/drawing/2014/main" id="{E5BFEF46-FD11-934F-8022-A29EE27B165E}"/>
              </a:ext>
            </a:extLst>
          </p:cNvPr>
          <p:cNvSpPr txBox="1"/>
          <p:nvPr/>
        </p:nvSpPr>
        <p:spPr>
          <a:xfrm>
            <a:off x="5171928" y="2109066"/>
            <a:ext cx="1693092" cy="369332"/>
          </a:xfrm>
          <a:prstGeom prst="rect">
            <a:avLst/>
          </a:prstGeom>
          <a:noFill/>
        </p:spPr>
        <p:txBody>
          <a:bodyPr wrap="none" rtlCol="0">
            <a:spAutoFit/>
          </a:bodyPr>
          <a:lstStyle/>
          <a:p>
            <a:r>
              <a:rPr lang="en-US" dirty="0">
                <a:latin typeface="Avenir Next" panose="020B0503020202020204" pitchFamily="34" charset="0"/>
              </a:rPr>
              <a:t>RGB Channels</a:t>
            </a:r>
          </a:p>
        </p:txBody>
      </p:sp>
      <p:cxnSp>
        <p:nvCxnSpPr>
          <p:cNvPr id="19" name="Straight Arrow Connector 18">
            <a:extLst>
              <a:ext uri="{FF2B5EF4-FFF2-40B4-BE49-F238E27FC236}">
                <a16:creationId xmlns:a16="http://schemas.microsoft.com/office/drawing/2014/main" id="{E042C450-6F2E-294A-AF9A-EDF79415E6CA}"/>
              </a:ext>
            </a:extLst>
          </p:cNvPr>
          <p:cNvCxnSpPr>
            <a:cxnSpLocks/>
          </p:cNvCxnSpPr>
          <p:nvPr/>
        </p:nvCxnSpPr>
        <p:spPr>
          <a:xfrm>
            <a:off x="3286804" y="3688762"/>
            <a:ext cx="936000" cy="0"/>
          </a:xfrm>
          <a:prstGeom prst="straightConnector1">
            <a:avLst/>
          </a:prstGeom>
          <a:ln w="53975">
            <a:tailEnd type="triangle"/>
          </a:ln>
        </p:spPr>
        <p:style>
          <a:lnRef idx="1">
            <a:schemeClr val="accent4"/>
          </a:lnRef>
          <a:fillRef idx="0">
            <a:schemeClr val="accent4"/>
          </a:fillRef>
          <a:effectRef idx="0">
            <a:schemeClr val="accent4"/>
          </a:effectRef>
          <a:fontRef idx="minor">
            <a:schemeClr val="tx1"/>
          </a:fontRef>
        </p:style>
      </p:cxnSp>
      <p:grpSp>
        <p:nvGrpSpPr>
          <p:cNvPr id="12" name="Group 11">
            <a:extLst>
              <a:ext uri="{FF2B5EF4-FFF2-40B4-BE49-F238E27FC236}">
                <a16:creationId xmlns:a16="http://schemas.microsoft.com/office/drawing/2014/main" id="{A0771D0F-EED4-A744-A0D0-D0FBF4257BDA}"/>
              </a:ext>
            </a:extLst>
          </p:cNvPr>
          <p:cNvGrpSpPr/>
          <p:nvPr/>
        </p:nvGrpSpPr>
        <p:grpSpPr>
          <a:xfrm>
            <a:off x="4267959" y="2616611"/>
            <a:ext cx="3295867" cy="2941811"/>
            <a:chOff x="3995244" y="2229711"/>
            <a:chExt cx="3751594" cy="3475456"/>
          </a:xfrm>
        </p:grpSpPr>
        <p:pic>
          <p:nvPicPr>
            <p:cNvPr id="9" name="Picture 8">
              <a:extLst>
                <a:ext uri="{FF2B5EF4-FFF2-40B4-BE49-F238E27FC236}">
                  <a16:creationId xmlns:a16="http://schemas.microsoft.com/office/drawing/2014/main" id="{D12CC8C0-F737-7844-B2B9-3D5294E8FDC7}"/>
                </a:ext>
              </a:extLst>
            </p:cNvPr>
            <p:cNvPicPr>
              <a:picLocks noChangeAspect="1"/>
            </p:cNvPicPr>
            <p:nvPr/>
          </p:nvPicPr>
          <p:blipFill>
            <a:blip r:embed="rId3"/>
            <a:stretch>
              <a:fillRect/>
            </a:stretch>
          </p:blipFill>
          <p:spPr>
            <a:xfrm>
              <a:off x="4695838" y="2229711"/>
              <a:ext cx="3051000" cy="2440800"/>
            </a:xfrm>
            <a:prstGeom prst="rect">
              <a:avLst/>
            </a:prstGeom>
          </p:spPr>
        </p:pic>
        <p:pic>
          <p:nvPicPr>
            <p:cNvPr id="11" name="Picture 10">
              <a:extLst>
                <a:ext uri="{FF2B5EF4-FFF2-40B4-BE49-F238E27FC236}">
                  <a16:creationId xmlns:a16="http://schemas.microsoft.com/office/drawing/2014/main" id="{D867EC8B-6748-2746-A598-7CFD1208D2A5}"/>
                </a:ext>
              </a:extLst>
            </p:cNvPr>
            <p:cNvPicPr>
              <a:picLocks noChangeAspect="1"/>
            </p:cNvPicPr>
            <p:nvPr/>
          </p:nvPicPr>
          <p:blipFill>
            <a:blip r:embed="rId4"/>
            <a:stretch>
              <a:fillRect/>
            </a:stretch>
          </p:blipFill>
          <p:spPr>
            <a:xfrm>
              <a:off x="4462307" y="2747039"/>
              <a:ext cx="3051000" cy="2440800"/>
            </a:xfrm>
            <a:prstGeom prst="rect">
              <a:avLst/>
            </a:prstGeom>
            <a:effectLst>
              <a:outerShdw blurRad="50800" dist="50800" dir="5400000" algn="ctr" rotWithShape="0">
                <a:srgbClr val="000000">
                  <a:alpha val="31530"/>
                </a:srgbClr>
              </a:outerShdw>
            </a:effectLst>
          </p:spPr>
        </p:pic>
        <p:pic>
          <p:nvPicPr>
            <p:cNvPr id="7" name="Picture 6">
              <a:extLst>
                <a:ext uri="{FF2B5EF4-FFF2-40B4-BE49-F238E27FC236}">
                  <a16:creationId xmlns:a16="http://schemas.microsoft.com/office/drawing/2014/main" id="{929571CE-3B53-254B-8040-3CC704E74D99}"/>
                </a:ext>
              </a:extLst>
            </p:cNvPr>
            <p:cNvPicPr>
              <a:picLocks noChangeAspect="1"/>
            </p:cNvPicPr>
            <p:nvPr/>
          </p:nvPicPr>
          <p:blipFill>
            <a:blip r:embed="rId5"/>
            <a:stretch>
              <a:fillRect/>
            </a:stretch>
          </p:blipFill>
          <p:spPr>
            <a:xfrm>
              <a:off x="3995244" y="3264367"/>
              <a:ext cx="3051000" cy="2440800"/>
            </a:xfrm>
            <a:prstGeom prst="rect">
              <a:avLst/>
            </a:prstGeom>
            <a:effectLst>
              <a:outerShdw blurRad="50800" dist="50800" dir="5400000" algn="ctr" rotWithShape="0">
                <a:srgbClr val="000000">
                  <a:alpha val="51113"/>
                </a:srgbClr>
              </a:outerShdw>
            </a:effectLst>
          </p:spPr>
        </p:pic>
      </p:grpSp>
      <p:grpSp>
        <p:nvGrpSpPr>
          <p:cNvPr id="3" name="Group 2">
            <a:extLst>
              <a:ext uri="{FF2B5EF4-FFF2-40B4-BE49-F238E27FC236}">
                <a16:creationId xmlns:a16="http://schemas.microsoft.com/office/drawing/2014/main" id="{7378832D-7366-A845-9055-365377AB1713}"/>
              </a:ext>
            </a:extLst>
          </p:cNvPr>
          <p:cNvGrpSpPr/>
          <p:nvPr/>
        </p:nvGrpSpPr>
        <p:grpSpPr>
          <a:xfrm>
            <a:off x="6762364" y="2625217"/>
            <a:ext cx="794455" cy="1054007"/>
            <a:chOff x="6762364" y="2625217"/>
            <a:chExt cx="794455" cy="1054007"/>
          </a:xfrm>
        </p:grpSpPr>
        <p:sp>
          <p:nvSpPr>
            <p:cNvPr id="28" name="Rectangle 27">
              <a:extLst>
                <a:ext uri="{FF2B5EF4-FFF2-40B4-BE49-F238E27FC236}">
                  <a16:creationId xmlns:a16="http://schemas.microsoft.com/office/drawing/2014/main" id="{898014E4-EC01-A345-B15E-1BD7711EA5E1}"/>
                </a:ext>
              </a:extLst>
            </p:cNvPr>
            <p:cNvSpPr/>
            <p:nvPr/>
          </p:nvSpPr>
          <p:spPr>
            <a:xfrm>
              <a:off x="6762364" y="3499224"/>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sp>
          <p:nvSpPr>
            <p:cNvPr id="29" name="Rectangle 28">
              <a:extLst>
                <a:ext uri="{FF2B5EF4-FFF2-40B4-BE49-F238E27FC236}">
                  <a16:creationId xmlns:a16="http://schemas.microsoft.com/office/drawing/2014/main" id="{990EC45D-F0EA-D348-8559-529C1ADF995C}"/>
                </a:ext>
              </a:extLst>
            </p:cNvPr>
            <p:cNvSpPr/>
            <p:nvPr/>
          </p:nvSpPr>
          <p:spPr>
            <a:xfrm>
              <a:off x="7172893" y="3061720"/>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sp>
          <p:nvSpPr>
            <p:cNvPr id="30" name="Rectangle 29">
              <a:extLst>
                <a:ext uri="{FF2B5EF4-FFF2-40B4-BE49-F238E27FC236}">
                  <a16:creationId xmlns:a16="http://schemas.microsoft.com/office/drawing/2014/main" id="{9DCF468C-95ED-4742-B19F-24F539EB5731}"/>
                </a:ext>
              </a:extLst>
            </p:cNvPr>
            <p:cNvSpPr/>
            <p:nvPr/>
          </p:nvSpPr>
          <p:spPr>
            <a:xfrm>
              <a:off x="7376819" y="2625217"/>
              <a:ext cx="180000" cy="180000"/>
            </a:xfrm>
            <a:prstGeom prst="rect">
              <a:avLst/>
            </a:prstGeom>
            <a:solidFill>
              <a:schemeClr val="bg2">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Avenir Next" panose="020B0503020202020204" pitchFamily="34" charset="0"/>
              </a:endParaRPr>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F45ACBC-60C8-744F-BDAB-5B8D934CD300}"/>
                  </a:ext>
                </a:extLst>
              </p:cNvPr>
              <p:cNvSpPr txBox="1"/>
              <p:nvPr/>
            </p:nvSpPr>
            <p:spPr>
              <a:xfrm>
                <a:off x="9206769" y="2956189"/>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47" name="TextBox 46">
                <a:extLst>
                  <a:ext uri="{FF2B5EF4-FFF2-40B4-BE49-F238E27FC236}">
                    <a16:creationId xmlns:a16="http://schemas.microsoft.com/office/drawing/2014/main" id="{2F45ACBC-60C8-744F-BDAB-5B8D934CD300}"/>
                  </a:ext>
                </a:extLst>
              </p:cNvPr>
              <p:cNvSpPr txBox="1">
                <a:spLocks noRot="1" noChangeAspect="1" noMove="1" noResize="1" noEditPoints="1" noAdjustHandles="1" noChangeArrowheads="1" noChangeShapeType="1" noTextEdit="1"/>
              </p:cNvSpPr>
              <p:nvPr/>
            </p:nvSpPr>
            <p:spPr>
              <a:xfrm>
                <a:off x="9206769" y="2956189"/>
                <a:ext cx="1761588" cy="732573"/>
              </a:xfrm>
              <a:prstGeom prst="rect">
                <a:avLst/>
              </a:prstGeom>
              <a:blipFill>
                <a:blip r:embed="rId6"/>
                <a:stretch>
                  <a:fillRect t="-13559" b="-25424"/>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7293C9C5-BFE4-8C44-A059-3486A5ADEB1E}"/>
              </a:ext>
            </a:extLst>
          </p:cNvPr>
          <p:cNvSpPr txBox="1"/>
          <p:nvPr/>
        </p:nvSpPr>
        <p:spPr>
          <a:xfrm>
            <a:off x="8591280" y="2097088"/>
            <a:ext cx="2438168" cy="369332"/>
          </a:xfrm>
          <a:prstGeom prst="rect">
            <a:avLst/>
          </a:prstGeom>
          <a:noFill/>
        </p:spPr>
        <p:txBody>
          <a:bodyPr wrap="none" rtlCol="0">
            <a:spAutoFit/>
          </a:bodyPr>
          <a:lstStyle/>
          <a:p>
            <a:r>
              <a:rPr lang="en-US" dirty="0">
                <a:latin typeface="Avenir Next" panose="020B0503020202020204" pitchFamily="34" charset="0"/>
              </a:rPr>
              <a:t>Matrix representation</a:t>
            </a:r>
          </a:p>
        </p:txBody>
      </p:sp>
      <p:cxnSp>
        <p:nvCxnSpPr>
          <p:cNvPr id="61" name="Straight Arrow Connector 60">
            <a:extLst>
              <a:ext uri="{FF2B5EF4-FFF2-40B4-BE49-F238E27FC236}">
                <a16:creationId xmlns:a16="http://schemas.microsoft.com/office/drawing/2014/main" id="{A38DD01C-16D5-B548-850D-E7EE276B7019}"/>
              </a:ext>
            </a:extLst>
          </p:cNvPr>
          <p:cNvCxnSpPr>
            <a:cxnSpLocks/>
          </p:cNvCxnSpPr>
          <p:nvPr/>
        </p:nvCxnSpPr>
        <p:spPr>
          <a:xfrm>
            <a:off x="7655280" y="3620031"/>
            <a:ext cx="936000" cy="0"/>
          </a:xfrm>
          <a:prstGeom prst="straightConnector1">
            <a:avLst/>
          </a:prstGeom>
          <a:ln w="53975">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F595F95-D71E-EE44-97A4-5718794502DA}"/>
                  </a:ext>
                </a:extLst>
              </p:cNvPr>
              <p:cNvSpPr txBox="1"/>
              <p:nvPr/>
            </p:nvSpPr>
            <p:spPr>
              <a:xfrm>
                <a:off x="8929570" y="3322475"/>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63" name="TextBox 62">
                <a:extLst>
                  <a:ext uri="{FF2B5EF4-FFF2-40B4-BE49-F238E27FC236}">
                    <a16:creationId xmlns:a16="http://schemas.microsoft.com/office/drawing/2014/main" id="{EF595F95-D71E-EE44-97A4-5718794502DA}"/>
                  </a:ext>
                </a:extLst>
              </p:cNvPr>
              <p:cNvSpPr txBox="1">
                <a:spLocks noRot="1" noChangeAspect="1" noMove="1" noResize="1" noEditPoints="1" noAdjustHandles="1" noChangeArrowheads="1" noChangeShapeType="1" noTextEdit="1"/>
              </p:cNvSpPr>
              <p:nvPr/>
            </p:nvSpPr>
            <p:spPr>
              <a:xfrm>
                <a:off x="8929570" y="3322475"/>
                <a:ext cx="1761588" cy="732573"/>
              </a:xfrm>
              <a:prstGeom prst="rect">
                <a:avLst/>
              </a:prstGeom>
              <a:blipFill>
                <a:blip r:embed="rId7"/>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FADFA1-0B27-3844-8CEA-0C8E881B04F7}"/>
                  </a:ext>
                </a:extLst>
              </p:cNvPr>
              <p:cNvSpPr txBox="1"/>
              <p:nvPr/>
            </p:nvSpPr>
            <p:spPr>
              <a:xfrm>
                <a:off x="8591280" y="3812244"/>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64" name="TextBox 63">
                <a:extLst>
                  <a:ext uri="{FF2B5EF4-FFF2-40B4-BE49-F238E27FC236}">
                    <a16:creationId xmlns:a16="http://schemas.microsoft.com/office/drawing/2014/main" id="{71FADFA1-0B27-3844-8CEA-0C8E881B04F7}"/>
                  </a:ext>
                </a:extLst>
              </p:cNvPr>
              <p:cNvSpPr txBox="1">
                <a:spLocks noRot="1" noChangeAspect="1" noMove="1" noResize="1" noEditPoints="1" noAdjustHandles="1" noChangeArrowheads="1" noChangeShapeType="1" noTextEdit="1"/>
              </p:cNvSpPr>
              <p:nvPr/>
            </p:nvSpPr>
            <p:spPr>
              <a:xfrm>
                <a:off x="8591280" y="3812244"/>
                <a:ext cx="1761588" cy="732573"/>
              </a:xfrm>
              <a:prstGeom prst="rect">
                <a:avLst/>
              </a:prstGeom>
              <a:blipFill>
                <a:blip r:embed="rId8"/>
                <a:stretch>
                  <a:fillRect t="-13559" b="-23729"/>
                </a:stretch>
              </a:blipFill>
            </p:spPr>
            <p:txBody>
              <a:bodyPr/>
              <a:lstStyle/>
              <a:p>
                <a:r>
                  <a:rPr lang="en-US">
                    <a:noFill/>
                  </a:rPr>
                  <a:t> </a:t>
                </a:r>
              </a:p>
            </p:txBody>
          </p:sp>
        </mc:Fallback>
      </mc:AlternateContent>
      <p:sp>
        <p:nvSpPr>
          <p:cNvPr id="65" name="Slide Number Placeholder 64">
            <a:extLst>
              <a:ext uri="{FF2B5EF4-FFF2-40B4-BE49-F238E27FC236}">
                <a16:creationId xmlns:a16="http://schemas.microsoft.com/office/drawing/2014/main" id="{0C115BEA-4AFA-6A4E-B81D-972D54FEC74D}"/>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305776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1"/>
                                        </p:tgtEl>
                                        <p:attrNameLst>
                                          <p:attrName>style.visibility</p:attrName>
                                        </p:attrNameLst>
                                      </p:cBhvr>
                                      <p:to>
                                        <p:strVal val="hidden"/>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0.0664 -0.04074 L -0.72122 -0.01458 " pathEditMode="relative" rAng="0" ptsTypes="AA">
                                      <p:cBhvr>
                                        <p:cTn id="64" dur="2000" fill="hold"/>
                                        <p:tgtEl>
                                          <p:spTgt spid="47"/>
                                        </p:tgtEl>
                                        <p:attrNameLst>
                                          <p:attrName>ppt_x</p:attrName>
                                          <p:attrName>ppt_y</p:attrName>
                                        </p:attrNameLst>
                                      </p:cBhvr>
                                      <p:rCtr x="-32747" y="1296"/>
                                    </p:animMotion>
                                  </p:childTnLst>
                                </p:cTn>
                              </p:par>
                              <p:par>
                                <p:cTn id="65" presetID="0" presetClass="path" presetSubtype="0" accel="50000" decel="50000" fill="hold" grpId="1" nodeType="withEffect">
                                  <p:stCondLst>
                                    <p:cond delay="0"/>
                                  </p:stCondLst>
                                  <p:childTnLst>
                                    <p:animMotion origin="layout" path="M -0.06966 -0.03842 L -0.69011 -0.00879 " pathEditMode="relative" rAng="0" ptsTypes="AA">
                                      <p:cBhvr>
                                        <p:cTn id="66" dur="2000" fill="hold"/>
                                        <p:tgtEl>
                                          <p:spTgt spid="63"/>
                                        </p:tgtEl>
                                        <p:attrNameLst>
                                          <p:attrName>ppt_x</p:attrName>
                                          <p:attrName>ppt_y</p:attrName>
                                        </p:attrNameLst>
                                      </p:cBhvr>
                                      <p:rCtr x="-31029" y="1481"/>
                                    </p:animMotion>
                                  </p:childTnLst>
                                </p:cTn>
                              </p:par>
                              <p:par>
                                <p:cTn id="67" presetID="0" presetClass="path" presetSubtype="0" accel="50000" decel="50000" fill="hold" grpId="1" nodeType="withEffect">
                                  <p:stCondLst>
                                    <p:cond delay="0"/>
                                  </p:stCondLst>
                                  <p:childTnLst>
                                    <p:animMotion origin="layout" path="M -0.07213 -0.04259 L -0.64427 -0.01019 " pathEditMode="relative" rAng="0" ptsTypes="AA">
                                      <p:cBhvr>
                                        <p:cTn id="68" dur="2000" fill="hold"/>
                                        <p:tgtEl>
                                          <p:spTgt spid="64"/>
                                        </p:tgtEl>
                                        <p:attrNameLst>
                                          <p:attrName>ppt_x</p:attrName>
                                          <p:attrName>ppt_y</p:attrName>
                                        </p:attrNameLst>
                                      </p:cBhvr>
                                      <p:rCtr x="-28607"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47" grpId="0" animBg="1"/>
      <p:bldP spid="47" grpId="1" animBg="1"/>
      <p:bldP spid="51" grpId="0"/>
      <p:bldP spid="51" grpId="1"/>
      <p:bldP spid="63" grpId="0" animBg="1"/>
      <p:bldP spid="63" grpId="1" animBg="1"/>
      <p:bldP spid="64" grpId="0" animBg="1"/>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66AB-65FE-C24A-87A1-3F504A4F3235}"/>
              </a:ext>
            </a:extLst>
          </p:cNvPr>
          <p:cNvSpPr>
            <a:spLocks noGrp="1"/>
          </p:cNvSpPr>
          <p:nvPr>
            <p:ph type="title"/>
          </p:nvPr>
        </p:nvSpPr>
        <p:spPr>
          <a:xfrm>
            <a:off x="1141413" y="618518"/>
            <a:ext cx="9905998" cy="1012746"/>
          </a:xfrm>
        </p:spPr>
        <p:txBody>
          <a:bodyPr>
            <a:normAutofit/>
          </a:bodyPr>
          <a:lstStyle/>
          <a:p>
            <a:r>
              <a:rPr lang="en-US" sz="2800" dirty="0"/>
              <a:t>Fully-Connected Feed-Forward Neural network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6DF6A2-4EF6-8D49-91E0-7834DFE3EFDD}"/>
                  </a:ext>
                </a:extLst>
              </p:cNvPr>
              <p:cNvSpPr txBox="1"/>
              <p:nvPr/>
            </p:nvSpPr>
            <p:spPr>
              <a:xfrm>
                <a:off x="395664" y="2863205"/>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7" name="TextBox 6">
                <a:extLst>
                  <a:ext uri="{FF2B5EF4-FFF2-40B4-BE49-F238E27FC236}">
                    <a16:creationId xmlns:a16="http://schemas.microsoft.com/office/drawing/2014/main" id="{1D6DF6A2-4EF6-8D49-91E0-7834DFE3EFDD}"/>
                  </a:ext>
                </a:extLst>
              </p:cNvPr>
              <p:cNvSpPr txBox="1">
                <a:spLocks noRot="1" noChangeAspect="1" noMove="1" noResize="1" noEditPoints="1" noAdjustHandles="1" noChangeArrowheads="1" noChangeShapeType="1" noTextEdit="1"/>
              </p:cNvSpPr>
              <p:nvPr/>
            </p:nvSpPr>
            <p:spPr>
              <a:xfrm>
                <a:off x="395664" y="2863205"/>
                <a:ext cx="1761588" cy="732573"/>
              </a:xfrm>
              <a:prstGeom prst="rect">
                <a:avLst/>
              </a:prstGeom>
              <a:blipFill>
                <a:blip r:embed="rId3"/>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83CFD7-5943-0C4E-BAA6-75A507E3056C}"/>
                  </a:ext>
                </a:extLst>
              </p:cNvPr>
              <p:cNvSpPr txBox="1"/>
              <p:nvPr/>
            </p:nvSpPr>
            <p:spPr>
              <a:xfrm>
                <a:off x="552414" y="3260489"/>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8" name="TextBox 7">
                <a:extLst>
                  <a:ext uri="{FF2B5EF4-FFF2-40B4-BE49-F238E27FC236}">
                    <a16:creationId xmlns:a16="http://schemas.microsoft.com/office/drawing/2014/main" id="{3083CFD7-5943-0C4E-BAA6-75A507E3056C}"/>
                  </a:ext>
                </a:extLst>
              </p:cNvPr>
              <p:cNvSpPr txBox="1">
                <a:spLocks noRot="1" noChangeAspect="1" noMove="1" noResize="1" noEditPoints="1" noAdjustHandles="1" noChangeArrowheads="1" noChangeShapeType="1" noTextEdit="1"/>
              </p:cNvSpPr>
              <p:nvPr/>
            </p:nvSpPr>
            <p:spPr>
              <a:xfrm>
                <a:off x="552414" y="3260489"/>
                <a:ext cx="1761588" cy="732573"/>
              </a:xfrm>
              <a:prstGeom prst="rect">
                <a:avLst/>
              </a:prstGeom>
              <a:blipFill>
                <a:blip r:embed="rId4"/>
                <a:stretch>
                  <a:fillRect t="-1355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ED824A-9874-1F4B-9A54-6652B34C5987}"/>
                  </a:ext>
                </a:extLst>
              </p:cNvPr>
              <p:cNvSpPr txBox="1"/>
              <p:nvPr/>
            </p:nvSpPr>
            <p:spPr>
              <a:xfrm>
                <a:off x="725569" y="3734761"/>
                <a:ext cx="1761588" cy="73257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a:rPr lang="en-GB" b="0" i="1"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e>
                                <m:r>
                                  <a:rPr lang="en-US" i="1" smtClean="0">
                                    <a:latin typeface="Cambria Math" panose="02040503050406030204" pitchFamily="18" charset="0"/>
                                  </a:rPr>
                                  <m:t>⋯</m:t>
                                </m:r>
                              </m:e>
                              <m:e>
                                <m:r>
                                  <m:rPr>
                                    <m:nor/>
                                  </m:rPr>
                                  <a:rPr lang="en-GB" b="0" i="0" smtClean="0">
                                    <a:latin typeface="Cambria Math" panose="02040503050406030204" pitchFamily="18" charset="0"/>
                                  </a:rPr>
                                  <m:t>236</m:t>
                                </m:r>
                                <m:r>
                                  <m:rPr>
                                    <m:nor/>
                                  </m:rPr>
                                  <a:rPr lang="en-US" dirty="0">
                                    <a:latin typeface="Avenir Next" panose="020B0503020202020204" pitchFamily="34" charset="0"/>
                                  </a:rPr>
                                  <m:t> </m:t>
                                </m:r>
                              </m:e>
                            </m:mr>
                          </m:m>
                        </m:e>
                      </m:d>
                    </m:oMath>
                  </m:oMathPara>
                </a14:m>
                <a:endParaRPr lang="en-US" dirty="0">
                  <a:latin typeface="Avenir Next" panose="020B0503020202020204" pitchFamily="34" charset="0"/>
                </a:endParaRPr>
              </a:p>
            </p:txBody>
          </p:sp>
        </mc:Choice>
        <mc:Fallback xmlns="">
          <p:sp>
            <p:nvSpPr>
              <p:cNvPr id="9" name="TextBox 8">
                <a:extLst>
                  <a:ext uri="{FF2B5EF4-FFF2-40B4-BE49-F238E27FC236}">
                    <a16:creationId xmlns:a16="http://schemas.microsoft.com/office/drawing/2014/main" id="{10ED824A-9874-1F4B-9A54-6652B34C5987}"/>
                  </a:ext>
                </a:extLst>
              </p:cNvPr>
              <p:cNvSpPr txBox="1">
                <a:spLocks noRot="1" noChangeAspect="1" noMove="1" noResize="1" noEditPoints="1" noAdjustHandles="1" noChangeArrowheads="1" noChangeShapeType="1" noTextEdit="1"/>
              </p:cNvSpPr>
              <p:nvPr/>
            </p:nvSpPr>
            <p:spPr>
              <a:xfrm>
                <a:off x="725569" y="3734761"/>
                <a:ext cx="1761588" cy="732573"/>
              </a:xfrm>
              <a:prstGeom prst="rect">
                <a:avLst/>
              </a:prstGeom>
              <a:blipFill>
                <a:blip r:embed="rId5"/>
                <a:stretch>
                  <a:fillRect t="-13793" b="-25862"/>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8668D5C6-B139-DF4C-B628-AE46155377D5}"/>
              </a:ext>
            </a:extLst>
          </p:cNvPr>
          <p:cNvSpPr/>
          <p:nvPr/>
        </p:nvSpPr>
        <p:spPr>
          <a:xfrm>
            <a:off x="335899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r>
              <a:rPr lang="en-US" baseline="-25000" dirty="0">
                <a:latin typeface="Avenir Next" panose="020B0503020202020204" pitchFamily="34" charset="0"/>
              </a:rPr>
              <a:t>1</a:t>
            </a:r>
            <a:endParaRPr lang="en-US" dirty="0">
              <a:latin typeface="Avenir Next" panose="020B0503020202020204" pitchFamily="34" charset="0"/>
            </a:endParaRPr>
          </a:p>
        </p:txBody>
      </p:sp>
      <p:sp>
        <p:nvSpPr>
          <p:cNvPr id="16" name="Oval 15">
            <a:extLst>
              <a:ext uri="{FF2B5EF4-FFF2-40B4-BE49-F238E27FC236}">
                <a16:creationId xmlns:a16="http://schemas.microsoft.com/office/drawing/2014/main" id="{F27FE49C-7709-6647-9FA4-ACDE8CA30077}"/>
              </a:ext>
            </a:extLst>
          </p:cNvPr>
          <p:cNvSpPr/>
          <p:nvPr/>
        </p:nvSpPr>
        <p:spPr>
          <a:xfrm>
            <a:off x="335899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x</a:t>
            </a:r>
            <a:r>
              <a:rPr lang="en-US" baseline="-25000" dirty="0">
                <a:latin typeface="Avenir Next" panose="020B0503020202020204" pitchFamily="34" charset="0"/>
              </a:rPr>
              <a:t>2</a:t>
            </a:r>
            <a:endParaRPr lang="en-US" dirty="0">
              <a:latin typeface="Avenir Next" panose="020B0503020202020204" pitchFamily="34" charset="0"/>
            </a:endParaRPr>
          </a:p>
        </p:txBody>
      </p:sp>
      <p:sp>
        <p:nvSpPr>
          <p:cNvPr id="17" name="Oval 16">
            <a:extLst>
              <a:ext uri="{FF2B5EF4-FFF2-40B4-BE49-F238E27FC236}">
                <a16:creationId xmlns:a16="http://schemas.microsoft.com/office/drawing/2014/main" id="{9EB0571D-C436-AD46-8E05-55C420C8064C}"/>
              </a:ext>
            </a:extLst>
          </p:cNvPr>
          <p:cNvSpPr/>
          <p:nvPr/>
        </p:nvSpPr>
        <p:spPr>
          <a:xfrm>
            <a:off x="3358991" y="4370350"/>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Avenir Next" panose="020B0503020202020204" pitchFamily="34" charset="0"/>
              </a:rPr>
              <a:t>x</a:t>
            </a:r>
            <a:r>
              <a:rPr lang="en-US" baseline="-25000" dirty="0" err="1">
                <a:latin typeface="Avenir Next" panose="020B0503020202020204" pitchFamily="34" charset="0"/>
              </a:rPr>
              <a:t>ND</a:t>
            </a:r>
            <a:endParaRPr lang="en-US" dirty="0">
              <a:latin typeface="Avenir Next" panose="020B0503020202020204" pitchFamily="34" charset="0"/>
            </a:endParaRPr>
          </a:p>
        </p:txBody>
      </p:sp>
      <p:sp>
        <p:nvSpPr>
          <p:cNvPr id="21" name="Oval 20">
            <a:extLst>
              <a:ext uri="{FF2B5EF4-FFF2-40B4-BE49-F238E27FC236}">
                <a16:creationId xmlns:a16="http://schemas.microsoft.com/office/drawing/2014/main" id="{2899ACF3-9CCA-844B-B5DE-E4778CE5997A}"/>
              </a:ext>
            </a:extLst>
          </p:cNvPr>
          <p:cNvSpPr/>
          <p:nvPr/>
        </p:nvSpPr>
        <p:spPr>
          <a:xfrm>
            <a:off x="5156186" y="1601152"/>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1,1</a:t>
            </a:r>
          </a:p>
        </p:txBody>
      </p:sp>
      <p:sp>
        <p:nvSpPr>
          <p:cNvPr id="22" name="Oval 21">
            <a:extLst>
              <a:ext uri="{FF2B5EF4-FFF2-40B4-BE49-F238E27FC236}">
                <a16:creationId xmlns:a16="http://schemas.microsoft.com/office/drawing/2014/main" id="{6C0C1207-F72D-3944-929A-524640BB65C8}"/>
              </a:ext>
            </a:extLst>
          </p:cNvPr>
          <p:cNvSpPr/>
          <p:nvPr/>
        </p:nvSpPr>
        <p:spPr>
          <a:xfrm>
            <a:off x="5156184" y="2579011"/>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1,2</a:t>
            </a:r>
            <a:endParaRPr lang="en-US" dirty="0">
              <a:latin typeface="Avenir Next" panose="020B0503020202020204" pitchFamily="34" charset="0"/>
            </a:endParaRPr>
          </a:p>
        </p:txBody>
      </p:sp>
      <p:sp>
        <p:nvSpPr>
          <p:cNvPr id="23" name="Oval 22">
            <a:extLst>
              <a:ext uri="{FF2B5EF4-FFF2-40B4-BE49-F238E27FC236}">
                <a16:creationId xmlns:a16="http://schemas.microsoft.com/office/drawing/2014/main" id="{9FDDEAB3-1927-DE4A-91AD-C82B7C5481D2}"/>
              </a:ext>
            </a:extLst>
          </p:cNvPr>
          <p:cNvSpPr/>
          <p:nvPr/>
        </p:nvSpPr>
        <p:spPr>
          <a:xfrm>
            <a:off x="5156184" y="432784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1,K</a:t>
            </a:r>
            <a:endParaRPr lang="en-US" dirty="0">
              <a:latin typeface="Avenir Next" panose="020B0503020202020204" pitchFamily="34" charset="0"/>
            </a:endParaRPr>
          </a:p>
        </p:txBody>
      </p:sp>
      <p:sp>
        <p:nvSpPr>
          <p:cNvPr id="24" name="Oval 23">
            <a:extLst>
              <a:ext uri="{FF2B5EF4-FFF2-40B4-BE49-F238E27FC236}">
                <a16:creationId xmlns:a16="http://schemas.microsoft.com/office/drawing/2014/main" id="{778FF5BB-7DA5-EC40-97C8-848DB2CD92A0}"/>
              </a:ext>
            </a:extLst>
          </p:cNvPr>
          <p:cNvSpPr/>
          <p:nvPr/>
        </p:nvSpPr>
        <p:spPr>
          <a:xfrm>
            <a:off x="6747763" y="16436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p,1</a:t>
            </a:r>
            <a:endParaRPr lang="en-US" dirty="0">
              <a:latin typeface="Avenir Next" panose="020B0503020202020204" pitchFamily="34" charset="0"/>
            </a:endParaRPr>
          </a:p>
        </p:txBody>
      </p:sp>
      <p:sp>
        <p:nvSpPr>
          <p:cNvPr id="25" name="Oval 24">
            <a:extLst>
              <a:ext uri="{FF2B5EF4-FFF2-40B4-BE49-F238E27FC236}">
                <a16:creationId xmlns:a16="http://schemas.microsoft.com/office/drawing/2014/main" id="{2DC04793-C57D-7440-B9D5-2BAE0A2EBCC2}"/>
              </a:ext>
            </a:extLst>
          </p:cNvPr>
          <p:cNvSpPr/>
          <p:nvPr/>
        </p:nvSpPr>
        <p:spPr>
          <a:xfrm>
            <a:off x="6747761" y="2621513"/>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p,2</a:t>
            </a:r>
            <a:endParaRPr lang="en-US" dirty="0">
              <a:latin typeface="Avenir Next" panose="020B0503020202020204" pitchFamily="34" charset="0"/>
            </a:endParaRPr>
          </a:p>
        </p:txBody>
      </p:sp>
      <p:sp>
        <p:nvSpPr>
          <p:cNvPr id="26" name="Oval 25">
            <a:extLst>
              <a:ext uri="{FF2B5EF4-FFF2-40B4-BE49-F238E27FC236}">
                <a16:creationId xmlns:a16="http://schemas.microsoft.com/office/drawing/2014/main" id="{F43E78BD-4323-CE4E-AADA-5BC894D9E023}"/>
              </a:ext>
            </a:extLst>
          </p:cNvPr>
          <p:cNvSpPr/>
          <p:nvPr/>
        </p:nvSpPr>
        <p:spPr>
          <a:xfrm>
            <a:off x="6747761" y="4339354"/>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panose="020B0503020202020204" pitchFamily="34" charset="0"/>
              </a:rPr>
              <a:t>h</a:t>
            </a:r>
            <a:r>
              <a:rPr lang="en-US" baseline="-25000" dirty="0">
                <a:latin typeface="Avenir Next" panose="020B0503020202020204" pitchFamily="34" charset="0"/>
              </a:rPr>
              <a:t>P,L</a:t>
            </a:r>
            <a:endParaRPr lang="en-US" dirty="0">
              <a:latin typeface="Avenir Next" panose="020B0503020202020204" pitchFamily="34" charset="0"/>
            </a:endParaRPr>
          </a:p>
        </p:txBody>
      </p:sp>
      <p:cxnSp>
        <p:nvCxnSpPr>
          <p:cNvPr id="28" name="Straight Arrow Connector 27">
            <a:extLst>
              <a:ext uri="{FF2B5EF4-FFF2-40B4-BE49-F238E27FC236}">
                <a16:creationId xmlns:a16="http://schemas.microsoft.com/office/drawing/2014/main" id="{E86152FC-C4AD-C44F-BC93-7C32A9383123}"/>
              </a:ext>
            </a:extLst>
          </p:cNvPr>
          <p:cNvCxnSpPr/>
          <p:nvPr/>
        </p:nvCxnSpPr>
        <p:spPr>
          <a:xfrm>
            <a:off x="2402242" y="3487288"/>
            <a:ext cx="976393"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9A5C5FB-830E-FD4E-BF38-074F95135DCF}"/>
              </a:ext>
            </a:extLst>
          </p:cNvPr>
          <p:cNvSpPr txBox="1"/>
          <p:nvPr/>
        </p:nvSpPr>
        <p:spPr>
          <a:xfrm>
            <a:off x="2471970" y="3515240"/>
            <a:ext cx="906467" cy="369332"/>
          </a:xfrm>
          <a:prstGeom prst="rect">
            <a:avLst/>
          </a:prstGeom>
          <a:noFill/>
        </p:spPr>
        <p:txBody>
          <a:bodyPr wrap="none" rtlCol="0">
            <a:spAutoFit/>
          </a:bodyPr>
          <a:lstStyle/>
          <a:p>
            <a:r>
              <a:rPr lang="en-US" dirty="0">
                <a:latin typeface="Avenir Next" panose="020B0503020202020204" pitchFamily="34" charset="0"/>
              </a:rPr>
              <a:t>Flatten</a:t>
            </a:r>
          </a:p>
        </p:txBody>
      </p:sp>
      <p:sp>
        <p:nvSpPr>
          <p:cNvPr id="31" name="TextBox 30">
            <a:extLst>
              <a:ext uri="{FF2B5EF4-FFF2-40B4-BE49-F238E27FC236}">
                <a16:creationId xmlns:a16="http://schemas.microsoft.com/office/drawing/2014/main" id="{A3CB22F2-096A-D140-8425-96B8C9FDBF31}"/>
              </a:ext>
            </a:extLst>
          </p:cNvPr>
          <p:cNvSpPr txBox="1"/>
          <p:nvPr/>
        </p:nvSpPr>
        <p:spPr>
          <a:xfrm>
            <a:off x="9707920" y="2743201"/>
            <a:ext cx="2086292" cy="369332"/>
          </a:xfrm>
          <a:prstGeom prst="rect">
            <a:avLst/>
          </a:prstGeom>
          <a:noFill/>
          <a:ln w="28575">
            <a:solidFill>
              <a:schemeClr val="tx2">
                <a:lumMod val="60000"/>
                <a:lumOff val="40000"/>
              </a:schemeClr>
            </a:solidFill>
          </a:ln>
        </p:spPr>
        <p:txBody>
          <a:bodyPr wrap="square" lIns="0" tIns="0" rIns="0" bIns="0" rtlCol="0">
            <a:spAutoFit/>
          </a:bodyPr>
          <a:lstStyle/>
          <a:p>
            <a:r>
              <a:rPr lang="en-US" sz="2400" dirty="0">
                <a:latin typeface="Avenir Next" panose="020B0503020202020204" pitchFamily="34" charset="0"/>
              </a:rPr>
              <a:t> P(Paris)=95%</a:t>
            </a:r>
          </a:p>
        </p:txBody>
      </p:sp>
      <p:sp>
        <p:nvSpPr>
          <p:cNvPr id="32" name="TextBox 31">
            <a:extLst>
              <a:ext uri="{FF2B5EF4-FFF2-40B4-BE49-F238E27FC236}">
                <a16:creationId xmlns:a16="http://schemas.microsoft.com/office/drawing/2014/main" id="{946F95B5-045B-4D42-A39A-A7156F89D819}"/>
              </a:ext>
            </a:extLst>
          </p:cNvPr>
          <p:cNvSpPr txBox="1"/>
          <p:nvPr/>
        </p:nvSpPr>
        <p:spPr>
          <a:xfrm>
            <a:off x="9714543" y="3509088"/>
            <a:ext cx="2374753" cy="461665"/>
          </a:xfrm>
          <a:prstGeom prst="rect">
            <a:avLst/>
          </a:prstGeom>
          <a:noFill/>
          <a:ln w="28575">
            <a:solidFill>
              <a:schemeClr val="tx2">
                <a:lumMod val="60000"/>
                <a:lumOff val="40000"/>
              </a:schemeClr>
            </a:solidFill>
          </a:ln>
        </p:spPr>
        <p:txBody>
          <a:bodyPr wrap="square" rtlCol="0">
            <a:spAutoFit/>
          </a:bodyPr>
          <a:lstStyle/>
          <a:p>
            <a:r>
              <a:rPr lang="en-US" sz="2400" dirty="0">
                <a:latin typeface="Avenir Next" panose="020B0503020202020204" pitchFamily="34" charset="0"/>
              </a:rPr>
              <a:t>P</a:t>
            </a:r>
            <a:r>
              <a:rPr lang="en-US" sz="2000" dirty="0">
                <a:latin typeface="Avenir Next" panose="020B0503020202020204" pitchFamily="34" charset="0"/>
              </a:rPr>
              <a:t>(New York) = </a:t>
            </a:r>
            <a:r>
              <a:rPr lang="en-US" sz="2400" dirty="0">
                <a:latin typeface="Avenir Next" panose="020B0503020202020204" pitchFamily="34" charset="0"/>
              </a:rPr>
              <a:t>3%</a:t>
            </a:r>
            <a:endParaRPr lang="en-US" sz="2000" dirty="0">
              <a:latin typeface="Avenir Next" panose="020B0503020202020204" pitchFamily="34" charset="0"/>
            </a:endParaRPr>
          </a:p>
        </p:txBody>
      </p:sp>
      <p:sp>
        <p:nvSpPr>
          <p:cNvPr id="33" name="TextBox 32">
            <a:extLst>
              <a:ext uri="{FF2B5EF4-FFF2-40B4-BE49-F238E27FC236}">
                <a16:creationId xmlns:a16="http://schemas.microsoft.com/office/drawing/2014/main" id="{94A435ED-9B52-BE47-A858-4E00CAE9414A}"/>
              </a:ext>
            </a:extLst>
          </p:cNvPr>
          <p:cNvSpPr txBox="1"/>
          <p:nvPr/>
        </p:nvSpPr>
        <p:spPr>
          <a:xfrm>
            <a:off x="9714541" y="4326690"/>
            <a:ext cx="2374755" cy="461665"/>
          </a:xfrm>
          <a:prstGeom prst="rect">
            <a:avLst/>
          </a:prstGeom>
          <a:noFill/>
          <a:ln w="28575">
            <a:solidFill>
              <a:schemeClr val="tx2">
                <a:lumMod val="60000"/>
                <a:lumOff val="40000"/>
              </a:schemeClr>
            </a:solidFill>
          </a:ln>
        </p:spPr>
        <p:txBody>
          <a:bodyPr wrap="square" rtlCol="0">
            <a:spAutoFit/>
          </a:bodyPr>
          <a:lstStyle/>
          <a:p>
            <a:r>
              <a:rPr lang="en-US" sz="2400" dirty="0">
                <a:latin typeface="Avenir Next" panose="020B0503020202020204" pitchFamily="34" charset="0"/>
              </a:rPr>
              <a:t>P</a:t>
            </a:r>
            <a:r>
              <a:rPr lang="en-US" sz="2000" dirty="0">
                <a:latin typeface="Avenir Next" panose="020B0503020202020204" pitchFamily="34" charset="0"/>
              </a:rPr>
              <a:t>(London) = </a:t>
            </a:r>
            <a:r>
              <a:rPr lang="en-US" sz="2400" dirty="0">
                <a:latin typeface="Avenir Next" panose="020B0503020202020204" pitchFamily="34" charset="0"/>
              </a:rPr>
              <a:t>2%</a:t>
            </a:r>
            <a:endParaRPr lang="en-US" sz="2000" dirty="0">
              <a:latin typeface="Avenir Next" panose="020B0503020202020204" pitchFamily="34" charset="0"/>
            </a:endParaRPr>
          </a:p>
        </p:txBody>
      </p:sp>
      <p:sp>
        <p:nvSpPr>
          <p:cNvPr id="34" name="TextBox 33">
            <a:extLst>
              <a:ext uri="{FF2B5EF4-FFF2-40B4-BE49-F238E27FC236}">
                <a16:creationId xmlns:a16="http://schemas.microsoft.com/office/drawing/2014/main" id="{E54E54ED-BC0F-D34A-B7AA-7FC5F5C3D252}"/>
              </a:ext>
            </a:extLst>
          </p:cNvPr>
          <p:cNvSpPr txBox="1"/>
          <p:nvPr/>
        </p:nvSpPr>
        <p:spPr>
          <a:xfrm>
            <a:off x="7053713" y="3329618"/>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5" name="TextBox 34">
            <a:extLst>
              <a:ext uri="{FF2B5EF4-FFF2-40B4-BE49-F238E27FC236}">
                <a16:creationId xmlns:a16="http://schemas.microsoft.com/office/drawing/2014/main" id="{E0D815CE-CBA1-1F40-AFCB-FADFCF1185DB}"/>
              </a:ext>
            </a:extLst>
          </p:cNvPr>
          <p:cNvSpPr txBox="1"/>
          <p:nvPr/>
        </p:nvSpPr>
        <p:spPr>
          <a:xfrm>
            <a:off x="5451109" y="3360273"/>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6" name="TextBox 35">
            <a:extLst>
              <a:ext uri="{FF2B5EF4-FFF2-40B4-BE49-F238E27FC236}">
                <a16:creationId xmlns:a16="http://schemas.microsoft.com/office/drawing/2014/main" id="{9E5DEA91-BBCA-B642-AB0F-70219B168E99}"/>
              </a:ext>
            </a:extLst>
          </p:cNvPr>
          <p:cNvSpPr txBox="1"/>
          <p:nvPr/>
        </p:nvSpPr>
        <p:spPr>
          <a:xfrm>
            <a:off x="3681395" y="3329618"/>
            <a:ext cx="243978" cy="923330"/>
          </a:xfrm>
          <a:prstGeom prst="rect">
            <a:avLst/>
          </a:prstGeom>
          <a:noFill/>
        </p:spPr>
        <p:txBody>
          <a:bodyPr wrap="none" rtlCol="0">
            <a:spAutoFit/>
          </a:bodyPr>
          <a:lstStyle/>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38" name="TextBox 37">
            <a:extLst>
              <a:ext uri="{FF2B5EF4-FFF2-40B4-BE49-F238E27FC236}">
                <a16:creationId xmlns:a16="http://schemas.microsoft.com/office/drawing/2014/main" id="{AE13750B-0E0C-0A49-B73D-72B7F043602E}"/>
              </a:ext>
            </a:extLst>
          </p:cNvPr>
          <p:cNvSpPr txBox="1"/>
          <p:nvPr/>
        </p:nvSpPr>
        <p:spPr>
          <a:xfrm>
            <a:off x="6068550" y="4497234"/>
            <a:ext cx="646331" cy="369332"/>
          </a:xfrm>
          <a:prstGeom prst="rect">
            <a:avLst/>
          </a:prstGeom>
          <a:noFill/>
        </p:spPr>
        <p:txBody>
          <a:bodyPr wrap="none" rtlCol="0">
            <a:spAutoFit/>
          </a:bodyPr>
          <a:lstStyle/>
          <a:p>
            <a:r>
              <a:rPr lang="en-US" dirty="0">
                <a:latin typeface="Avenir Next" panose="020B0503020202020204" pitchFamily="34" charset="0"/>
              </a:rPr>
              <a:t>.  . . .</a:t>
            </a:r>
          </a:p>
        </p:txBody>
      </p:sp>
      <p:cxnSp>
        <p:nvCxnSpPr>
          <p:cNvPr id="40" name="Straight Arrow Connector 39">
            <a:extLst>
              <a:ext uri="{FF2B5EF4-FFF2-40B4-BE49-F238E27FC236}">
                <a16:creationId xmlns:a16="http://schemas.microsoft.com/office/drawing/2014/main" id="{AC2DAA05-6718-7543-A988-9F8CFEF4B7BB}"/>
              </a:ext>
            </a:extLst>
          </p:cNvPr>
          <p:cNvCxnSpPr>
            <a:cxnSpLocks/>
            <a:stCxn id="12" idx="6"/>
            <a:endCxn id="21" idx="2"/>
          </p:cNvCxnSpPr>
          <p:nvPr/>
        </p:nvCxnSpPr>
        <p:spPr>
          <a:xfrm flipV="1">
            <a:off x="4195902" y="1955205"/>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574535-678A-4648-A016-806C3DF6DA0E}"/>
              </a:ext>
            </a:extLst>
          </p:cNvPr>
          <p:cNvCxnSpPr>
            <a:cxnSpLocks/>
            <a:stCxn id="12" idx="6"/>
            <a:endCxn id="22" idx="2"/>
          </p:cNvCxnSpPr>
          <p:nvPr/>
        </p:nvCxnSpPr>
        <p:spPr>
          <a:xfrm>
            <a:off x="4195902" y="1997707"/>
            <a:ext cx="960282" cy="935357"/>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3DFD3D-A895-FD4C-A14A-4D63F95133F0}"/>
              </a:ext>
            </a:extLst>
          </p:cNvPr>
          <p:cNvCxnSpPr>
            <a:cxnSpLocks/>
            <a:stCxn id="12" idx="6"/>
            <a:endCxn id="23" idx="1"/>
          </p:cNvCxnSpPr>
          <p:nvPr/>
        </p:nvCxnSpPr>
        <p:spPr>
          <a:xfrm>
            <a:off x="4195902" y="1997707"/>
            <a:ext cx="1082844" cy="243384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82B7AA-D282-2249-AC07-91E67226918F}"/>
              </a:ext>
            </a:extLst>
          </p:cNvPr>
          <p:cNvCxnSpPr>
            <a:cxnSpLocks/>
            <a:stCxn id="16" idx="6"/>
            <a:endCxn id="23" idx="1"/>
          </p:cNvCxnSpPr>
          <p:nvPr/>
        </p:nvCxnSpPr>
        <p:spPr>
          <a:xfrm>
            <a:off x="4195900" y="2975566"/>
            <a:ext cx="1082846" cy="145598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D914A0-AD25-CF46-9B94-4271402DBFA2}"/>
              </a:ext>
            </a:extLst>
          </p:cNvPr>
          <p:cNvCxnSpPr>
            <a:cxnSpLocks/>
            <a:stCxn id="17" idx="6"/>
            <a:endCxn id="23" idx="1"/>
          </p:cNvCxnSpPr>
          <p:nvPr/>
        </p:nvCxnSpPr>
        <p:spPr>
          <a:xfrm flipV="1">
            <a:off x="4195900" y="4431548"/>
            <a:ext cx="1082846" cy="29285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44C7322-45F8-F54C-BF4A-E337380F0548}"/>
              </a:ext>
            </a:extLst>
          </p:cNvPr>
          <p:cNvCxnSpPr>
            <a:cxnSpLocks/>
            <a:stCxn id="17" idx="6"/>
            <a:endCxn id="22" idx="2"/>
          </p:cNvCxnSpPr>
          <p:nvPr/>
        </p:nvCxnSpPr>
        <p:spPr>
          <a:xfrm flipV="1">
            <a:off x="4195900" y="2933064"/>
            <a:ext cx="960284" cy="179133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B673CA-CBF7-7C43-99C0-9FE22EB21868}"/>
              </a:ext>
            </a:extLst>
          </p:cNvPr>
          <p:cNvCxnSpPr>
            <a:cxnSpLocks/>
            <a:stCxn id="17" idx="6"/>
            <a:endCxn id="21" idx="2"/>
          </p:cNvCxnSpPr>
          <p:nvPr/>
        </p:nvCxnSpPr>
        <p:spPr>
          <a:xfrm flipV="1">
            <a:off x="4195900" y="1955205"/>
            <a:ext cx="960286" cy="2769198"/>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9E730-FACA-7145-86A0-8BD4338FD2B9}"/>
              </a:ext>
            </a:extLst>
          </p:cNvPr>
          <p:cNvCxnSpPr>
            <a:cxnSpLocks/>
            <a:stCxn id="16" idx="6"/>
            <a:endCxn id="22" idx="2"/>
          </p:cNvCxnSpPr>
          <p:nvPr/>
        </p:nvCxnSpPr>
        <p:spPr>
          <a:xfrm flipV="1">
            <a:off x="4195900" y="2933064"/>
            <a:ext cx="960284" cy="4250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19E5F5-02DD-F94B-A162-2E82DA66FFD1}"/>
              </a:ext>
            </a:extLst>
          </p:cNvPr>
          <p:cNvCxnSpPr>
            <a:cxnSpLocks/>
            <a:stCxn id="16" idx="6"/>
            <a:endCxn id="21" idx="2"/>
          </p:cNvCxnSpPr>
          <p:nvPr/>
        </p:nvCxnSpPr>
        <p:spPr>
          <a:xfrm flipV="1">
            <a:off x="4195900" y="1955205"/>
            <a:ext cx="960286" cy="1020361"/>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9BB77A7-34C7-8C43-9770-B352ECFBA9AD}"/>
              </a:ext>
            </a:extLst>
          </p:cNvPr>
          <p:cNvSpPr txBox="1"/>
          <p:nvPr/>
        </p:nvSpPr>
        <p:spPr>
          <a:xfrm>
            <a:off x="6261844" y="1643654"/>
            <a:ext cx="243978" cy="2862322"/>
          </a:xfrm>
          <a:prstGeom prst="rect">
            <a:avLst/>
          </a:prstGeom>
          <a:noFill/>
        </p:spPr>
        <p:txBody>
          <a:bodyPr wrap="none" rtlCol="0">
            <a:spAutoFit/>
          </a:bodyPr>
          <a:lstStyle/>
          <a:p>
            <a:endParaRPr lang="en-US" dirty="0">
              <a:latin typeface="Avenir Next" panose="020B0503020202020204" pitchFamily="34" charset="0"/>
            </a:endParaRP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a:p>
            <a:r>
              <a:rPr lang="en-US" dirty="0">
                <a:latin typeface="Avenir Next" panose="020B0503020202020204" pitchFamily="34" charset="0"/>
              </a:rPr>
              <a:t>.</a:t>
            </a:r>
          </a:p>
        </p:txBody>
      </p:sp>
      <p:sp>
        <p:nvSpPr>
          <p:cNvPr id="72" name="TextBox 71">
            <a:extLst>
              <a:ext uri="{FF2B5EF4-FFF2-40B4-BE49-F238E27FC236}">
                <a16:creationId xmlns:a16="http://schemas.microsoft.com/office/drawing/2014/main" id="{9FB33941-822A-FA49-89DB-B622D99AF9E8}"/>
              </a:ext>
            </a:extLst>
          </p:cNvPr>
          <p:cNvSpPr txBox="1"/>
          <p:nvPr/>
        </p:nvSpPr>
        <p:spPr>
          <a:xfrm>
            <a:off x="6068550" y="1674650"/>
            <a:ext cx="654346" cy="369332"/>
          </a:xfrm>
          <a:prstGeom prst="rect">
            <a:avLst/>
          </a:prstGeom>
          <a:noFill/>
        </p:spPr>
        <p:txBody>
          <a:bodyPr wrap="none" rtlCol="0">
            <a:spAutoFit/>
          </a:bodyPr>
          <a:lstStyle/>
          <a:p>
            <a:r>
              <a:rPr lang="en-US" dirty="0">
                <a:latin typeface="Avenir Next" panose="020B0503020202020204" pitchFamily="34" charset="0"/>
              </a:rPr>
              <a:t>.  . . .</a:t>
            </a:r>
          </a:p>
        </p:txBody>
      </p:sp>
      <p:sp>
        <p:nvSpPr>
          <p:cNvPr id="73" name="TextBox 72">
            <a:extLst>
              <a:ext uri="{FF2B5EF4-FFF2-40B4-BE49-F238E27FC236}">
                <a16:creationId xmlns:a16="http://schemas.microsoft.com/office/drawing/2014/main" id="{FFD7C9D0-C131-E142-863E-5196147CEA86}"/>
              </a:ext>
            </a:extLst>
          </p:cNvPr>
          <p:cNvSpPr txBox="1"/>
          <p:nvPr/>
        </p:nvSpPr>
        <p:spPr>
          <a:xfrm>
            <a:off x="6044788" y="2741903"/>
            <a:ext cx="646331" cy="369332"/>
          </a:xfrm>
          <a:prstGeom prst="rect">
            <a:avLst/>
          </a:prstGeom>
          <a:noFill/>
        </p:spPr>
        <p:txBody>
          <a:bodyPr wrap="none" rtlCol="0">
            <a:spAutoFit/>
          </a:bodyPr>
          <a:lstStyle/>
          <a:p>
            <a:r>
              <a:rPr lang="en-US" dirty="0">
                <a:latin typeface="Avenir Next" panose="020B0503020202020204" pitchFamily="34" charset="0"/>
              </a:rPr>
              <a:t>. .  . .</a:t>
            </a:r>
          </a:p>
        </p:txBody>
      </p:sp>
      <p:sp>
        <p:nvSpPr>
          <p:cNvPr id="137" name="TextBox 136">
            <a:extLst>
              <a:ext uri="{FF2B5EF4-FFF2-40B4-BE49-F238E27FC236}">
                <a16:creationId xmlns:a16="http://schemas.microsoft.com/office/drawing/2014/main" id="{69A0AB5C-0637-E847-BE29-D1F10B38F1DA}"/>
              </a:ext>
            </a:extLst>
          </p:cNvPr>
          <p:cNvSpPr txBox="1"/>
          <p:nvPr/>
        </p:nvSpPr>
        <p:spPr>
          <a:xfrm>
            <a:off x="3197095" y="5268883"/>
            <a:ext cx="1552028" cy="646331"/>
          </a:xfrm>
          <a:prstGeom prst="rect">
            <a:avLst/>
          </a:prstGeom>
          <a:noFill/>
        </p:spPr>
        <p:txBody>
          <a:bodyPr wrap="none" rtlCol="0">
            <a:spAutoFit/>
          </a:bodyPr>
          <a:lstStyle/>
          <a:p>
            <a:r>
              <a:rPr lang="en-US" dirty="0">
                <a:latin typeface="Avenir Next" panose="020B0503020202020204" pitchFamily="34" charset="0"/>
              </a:rPr>
              <a:t>Input Layer</a:t>
            </a:r>
          </a:p>
          <a:p>
            <a:r>
              <a:rPr lang="en-US" dirty="0">
                <a:latin typeface="Avenir Next" panose="020B0503020202020204" pitchFamily="34" charset="0"/>
              </a:rPr>
              <a:t>size: (ND x 1)</a:t>
            </a:r>
          </a:p>
        </p:txBody>
      </p:sp>
      <p:sp>
        <p:nvSpPr>
          <p:cNvPr id="138" name="TextBox 137">
            <a:extLst>
              <a:ext uri="{FF2B5EF4-FFF2-40B4-BE49-F238E27FC236}">
                <a16:creationId xmlns:a16="http://schemas.microsoft.com/office/drawing/2014/main" id="{EBC53297-38AF-5549-AB95-B4F9749A4AE9}"/>
              </a:ext>
            </a:extLst>
          </p:cNvPr>
          <p:cNvSpPr txBox="1"/>
          <p:nvPr/>
        </p:nvSpPr>
        <p:spPr>
          <a:xfrm>
            <a:off x="5212744" y="5129469"/>
            <a:ext cx="1026284" cy="1200329"/>
          </a:xfrm>
          <a:prstGeom prst="rect">
            <a:avLst/>
          </a:prstGeom>
          <a:noFill/>
        </p:spPr>
        <p:txBody>
          <a:bodyPr wrap="square" rtlCol="0">
            <a:spAutoFit/>
          </a:bodyPr>
          <a:lstStyle/>
          <a:p>
            <a:r>
              <a:rPr lang="en-US" dirty="0">
                <a:latin typeface="Avenir Next" panose="020B0503020202020204" pitchFamily="34" charset="0"/>
              </a:rPr>
              <a:t>Dense Hidden Layer 1</a:t>
            </a:r>
          </a:p>
          <a:p>
            <a:r>
              <a:rPr lang="en-US" dirty="0">
                <a:latin typeface="Avenir Next" panose="020B0503020202020204" pitchFamily="34" charset="0"/>
              </a:rPr>
              <a:t>(K x 1)</a:t>
            </a:r>
          </a:p>
        </p:txBody>
      </p:sp>
      <p:sp>
        <p:nvSpPr>
          <p:cNvPr id="139" name="TextBox 138">
            <a:extLst>
              <a:ext uri="{FF2B5EF4-FFF2-40B4-BE49-F238E27FC236}">
                <a16:creationId xmlns:a16="http://schemas.microsoft.com/office/drawing/2014/main" id="{775EF47C-58A3-554A-BE51-63FBB8BE6106}"/>
              </a:ext>
            </a:extLst>
          </p:cNvPr>
          <p:cNvSpPr txBox="1"/>
          <p:nvPr/>
        </p:nvSpPr>
        <p:spPr>
          <a:xfrm>
            <a:off x="6809829" y="5102319"/>
            <a:ext cx="1026284" cy="1200329"/>
          </a:xfrm>
          <a:prstGeom prst="rect">
            <a:avLst/>
          </a:prstGeom>
          <a:noFill/>
        </p:spPr>
        <p:txBody>
          <a:bodyPr wrap="square" rtlCol="0">
            <a:spAutoFit/>
          </a:bodyPr>
          <a:lstStyle/>
          <a:p>
            <a:r>
              <a:rPr lang="en-US" dirty="0">
                <a:latin typeface="Avenir Next" panose="020B0503020202020204" pitchFamily="34" charset="0"/>
              </a:rPr>
              <a:t>Dense Hidden Layer P</a:t>
            </a:r>
          </a:p>
          <a:p>
            <a:r>
              <a:rPr lang="en-US" dirty="0">
                <a:latin typeface="Avenir Next" panose="020B0503020202020204" pitchFamily="34" charset="0"/>
              </a:rPr>
              <a:t>(L x 1)</a:t>
            </a:r>
          </a:p>
        </p:txBody>
      </p:sp>
      <p:sp>
        <p:nvSpPr>
          <p:cNvPr id="140" name="TextBox 139">
            <a:extLst>
              <a:ext uri="{FF2B5EF4-FFF2-40B4-BE49-F238E27FC236}">
                <a16:creationId xmlns:a16="http://schemas.microsoft.com/office/drawing/2014/main" id="{C3EB0993-3D7C-1F43-924B-AEFB82EEF927}"/>
              </a:ext>
            </a:extLst>
          </p:cNvPr>
          <p:cNvSpPr txBox="1"/>
          <p:nvPr/>
        </p:nvSpPr>
        <p:spPr>
          <a:xfrm>
            <a:off x="1047895" y="4741265"/>
            <a:ext cx="1784463" cy="646331"/>
          </a:xfrm>
          <a:prstGeom prst="rect">
            <a:avLst/>
          </a:prstGeom>
          <a:noFill/>
        </p:spPr>
        <p:txBody>
          <a:bodyPr wrap="none" rtlCol="0">
            <a:spAutoFit/>
          </a:bodyPr>
          <a:lstStyle/>
          <a:p>
            <a:r>
              <a:rPr lang="en-US" dirty="0">
                <a:latin typeface="Avenir Next" panose="020B0503020202020204" pitchFamily="34" charset="0"/>
              </a:rPr>
              <a:t>Input Matrix</a:t>
            </a:r>
          </a:p>
          <a:p>
            <a:r>
              <a:rPr lang="en-US" dirty="0">
                <a:latin typeface="Avenir Next" panose="020B0503020202020204" pitchFamily="34" charset="0"/>
              </a:rPr>
              <a:t>size: (3 x N x D)</a:t>
            </a:r>
          </a:p>
        </p:txBody>
      </p:sp>
      <p:sp>
        <p:nvSpPr>
          <p:cNvPr id="141" name="Oval 140">
            <a:extLst>
              <a:ext uri="{FF2B5EF4-FFF2-40B4-BE49-F238E27FC236}">
                <a16:creationId xmlns:a16="http://schemas.microsoft.com/office/drawing/2014/main" id="{8F7D04C0-BDC1-6C4D-9AC5-0621E9F38C22}"/>
              </a:ext>
            </a:extLst>
          </p:cNvPr>
          <p:cNvSpPr/>
          <p:nvPr/>
        </p:nvSpPr>
        <p:spPr>
          <a:xfrm>
            <a:off x="8085763" y="3272218"/>
            <a:ext cx="836909" cy="708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venir Next" panose="020B0503020202020204" pitchFamily="34" charset="0"/>
              </a:rPr>
              <a:t>ϕ</a:t>
            </a:r>
          </a:p>
        </p:txBody>
      </p:sp>
      <p:cxnSp>
        <p:nvCxnSpPr>
          <p:cNvPr id="142" name="Straight Arrow Connector 141">
            <a:extLst>
              <a:ext uri="{FF2B5EF4-FFF2-40B4-BE49-F238E27FC236}">
                <a16:creationId xmlns:a16="http://schemas.microsoft.com/office/drawing/2014/main" id="{C6AC6A68-BFA1-8442-9CB9-4CAD01E75743}"/>
              </a:ext>
            </a:extLst>
          </p:cNvPr>
          <p:cNvCxnSpPr>
            <a:cxnSpLocks/>
            <a:stCxn id="26" idx="6"/>
            <a:endCxn id="141" idx="2"/>
          </p:cNvCxnSpPr>
          <p:nvPr/>
        </p:nvCxnSpPr>
        <p:spPr>
          <a:xfrm flipV="1">
            <a:off x="7584670" y="3626271"/>
            <a:ext cx="501093" cy="1067136"/>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5C00B84-580B-B943-8C78-626A40082AAB}"/>
              </a:ext>
            </a:extLst>
          </p:cNvPr>
          <p:cNvCxnSpPr>
            <a:cxnSpLocks/>
            <a:stCxn id="25" idx="6"/>
            <a:endCxn id="141" idx="2"/>
          </p:cNvCxnSpPr>
          <p:nvPr/>
        </p:nvCxnSpPr>
        <p:spPr>
          <a:xfrm>
            <a:off x="7584670" y="2975566"/>
            <a:ext cx="501093" cy="65070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70CF090-2080-A44C-93F8-8F1CF2FA698D}"/>
              </a:ext>
            </a:extLst>
          </p:cNvPr>
          <p:cNvCxnSpPr>
            <a:cxnSpLocks/>
            <a:stCxn id="24" idx="6"/>
            <a:endCxn id="141" idx="2"/>
          </p:cNvCxnSpPr>
          <p:nvPr/>
        </p:nvCxnSpPr>
        <p:spPr>
          <a:xfrm>
            <a:off x="7584672" y="1997707"/>
            <a:ext cx="501091" cy="1628564"/>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35E63E6-75F5-C94F-B59A-38C757C5C4F7}"/>
              </a:ext>
            </a:extLst>
          </p:cNvPr>
          <p:cNvCxnSpPr>
            <a:cxnSpLocks/>
            <a:stCxn id="141" idx="6"/>
            <a:endCxn id="31" idx="1"/>
          </p:cNvCxnSpPr>
          <p:nvPr/>
        </p:nvCxnSpPr>
        <p:spPr>
          <a:xfrm flipV="1">
            <a:off x="8922672" y="2927867"/>
            <a:ext cx="785248" cy="698404"/>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2D93ECA-D5C1-6849-AB09-4ABBA8222CD7}"/>
              </a:ext>
            </a:extLst>
          </p:cNvPr>
          <p:cNvCxnSpPr>
            <a:cxnSpLocks/>
            <a:stCxn id="141" idx="6"/>
            <a:endCxn id="32" idx="1"/>
          </p:cNvCxnSpPr>
          <p:nvPr/>
        </p:nvCxnSpPr>
        <p:spPr>
          <a:xfrm>
            <a:off x="8922672" y="3626271"/>
            <a:ext cx="791871" cy="11365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194DFB7-45AF-D144-8BA1-EBE249CCB7DC}"/>
              </a:ext>
            </a:extLst>
          </p:cNvPr>
          <p:cNvCxnSpPr>
            <a:cxnSpLocks/>
            <a:stCxn id="141" idx="6"/>
            <a:endCxn id="33" idx="1"/>
          </p:cNvCxnSpPr>
          <p:nvPr/>
        </p:nvCxnSpPr>
        <p:spPr>
          <a:xfrm>
            <a:off x="8922672" y="3626271"/>
            <a:ext cx="791869" cy="931252"/>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6F695B6F-1C0A-E243-9E47-1BFE3585EE0D}"/>
              </a:ext>
            </a:extLst>
          </p:cNvPr>
          <p:cNvSpPr txBox="1"/>
          <p:nvPr/>
        </p:nvSpPr>
        <p:spPr>
          <a:xfrm>
            <a:off x="8085762" y="4323415"/>
            <a:ext cx="1393518" cy="646331"/>
          </a:xfrm>
          <a:prstGeom prst="rect">
            <a:avLst/>
          </a:prstGeom>
          <a:noFill/>
        </p:spPr>
        <p:txBody>
          <a:bodyPr wrap="square" rtlCol="0">
            <a:spAutoFit/>
          </a:bodyPr>
          <a:lstStyle/>
          <a:p>
            <a:r>
              <a:rPr lang="en-US" dirty="0">
                <a:latin typeface="Avenir Next" panose="020B0503020202020204" pitchFamily="34" charset="0"/>
              </a:rPr>
              <a:t>Activation Layer</a:t>
            </a:r>
          </a:p>
        </p:txBody>
      </p:sp>
      <p:sp>
        <p:nvSpPr>
          <p:cNvPr id="165" name="TextBox 164">
            <a:extLst>
              <a:ext uri="{FF2B5EF4-FFF2-40B4-BE49-F238E27FC236}">
                <a16:creationId xmlns:a16="http://schemas.microsoft.com/office/drawing/2014/main" id="{AF4D8487-5083-A244-A158-B79E0E3C62BE}"/>
              </a:ext>
            </a:extLst>
          </p:cNvPr>
          <p:cNvSpPr txBox="1"/>
          <p:nvPr/>
        </p:nvSpPr>
        <p:spPr>
          <a:xfrm>
            <a:off x="10080176" y="5007857"/>
            <a:ext cx="1180979" cy="646331"/>
          </a:xfrm>
          <a:prstGeom prst="rect">
            <a:avLst/>
          </a:prstGeom>
          <a:noFill/>
        </p:spPr>
        <p:txBody>
          <a:bodyPr wrap="square" rtlCol="0">
            <a:spAutoFit/>
          </a:bodyPr>
          <a:lstStyle/>
          <a:p>
            <a:r>
              <a:rPr lang="en-US" dirty="0">
                <a:latin typeface="Avenir Next" panose="020B0503020202020204" pitchFamily="34" charset="0"/>
              </a:rPr>
              <a:t>Output Layer</a:t>
            </a:r>
          </a:p>
        </p:txBody>
      </p:sp>
      <p:sp>
        <p:nvSpPr>
          <p:cNvPr id="170" name="Slide Number Placeholder 169">
            <a:extLst>
              <a:ext uri="{FF2B5EF4-FFF2-40B4-BE49-F238E27FC236}">
                <a16:creationId xmlns:a16="http://schemas.microsoft.com/office/drawing/2014/main" id="{C4FD3CD4-45C9-4848-BD75-75578358F874}"/>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145231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9"/>
                                        </p:tgtEl>
                                        <p:attrNameLst>
                                          <p:attrName>style.visibility</p:attrName>
                                        </p:attrNameLst>
                                      </p:cBhvr>
                                      <p:to>
                                        <p:strVal val="visible"/>
                                      </p:to>
                                    </p:set>
                                    <p:animEffect transition="in" filter="fade">
                                      <p:cBhvr>
                                        <p:cTn id="104" dur="500"/>
                                        <p:tgtEl>
                                          <p:spTgt spid="13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48"/>
                                        </p:tgtEl>
                                        <p:attrNameLst>
                                          <p:attrName>style.visibility</p:attrName>
                                        </p:attrNameLst>
                                      </p:cBhvr>
                                      <p:to>
                                        <p:strVal val="visible"/>
                                      </p:to>
                                    </p:set>
                                    <p:animEffect transition="in" filter="fade">
                                      <p:cBhvr>
                                        <p:cTn id="109" dur="500"/>
                                        <p:tgtEl>
                                          <p:spTgt spid="148"/>
                                        </p:tgtEl>
                                      </p:cBhvr>
                                    </p:animEffect>
                                  </p:childTnLst>
                                </p:cTn>
                              </p:par>
                              <p:par>
                                <p:cTn id="110" presetID="10" presetClass="entr" presetSubtype="0" fill="hold" nodeType="withEffect">
                                  <p:stCondLst>
                                    <p:cond delay="0"/>
                                  </p:stCondLst>
                                  <p:childTnLst>
                                    <p:set>
                                      <p:cBhvr>
                                        <p:cTn id="111" dur="1" fill="hold">
                                          <p:stCondLst>
                                            <p:cond delay="0"/>
                                          </p:stCondLst>
                                        </p:cTn>
                                        <p:tgtEl>
                                          <p:spTgt spid="145"/>
                                        </p:tgtEl>
                                        <p:attrNameLst>
                                          <p:attrName>style.visibility</p:attrName>
                                        </p:attrNameLst>
                                      </p:cBhvr>
                                      <p:to>
                                        <p:strVal val="visible"/>
                                      </p:to>
                                    </p:set>
                                    <p:animEffect transition="in" filter="fade">
                                      <p:cBhvr>
                                        <p:cTn id="112" dur="500"/>
                                        <p:tgtEl>
                                          <p:spTgt spid="145"/>
                                        </p:tgtEl>
                                      </p:cBhvr>
                                    </p:animEffect>
                                  </p:childTnLst>
                                </p:cTn>
                              </p:par>
                              <p:par>
                                <p:cTn id="113" presetID="10" presetClass="entr" presetSubtype="0" fill="hold" nodeType="withEffect">
                                  <p:stCondLst>
                                    <p:cond delay="0"/>
                                  </p:stCondLst>
                                  <p:childTnLst>
                                    <p:set>
                                      <p:cBhvr>
                                        <p:cTn id="114" dur="1" fill="hold">
                                          <p:stCondLst>
                                            <p:cond delay="0"/>
                                          </p:stCondLst>
                                        </p:cTn>
                                        <p:tgtEl>
                                          <p:spTgt spid="142"/>
                                        </p:tgtEl>
                                        <p:attrNameLst>
                                          <p:attrName>style.visibility</p:attrName>
                                        </p:attrNameLst>
                                      </p:cBhvr>
                                      <p:to>
                                        <p:strVal val="visible"/>
                                      </p:to>
                                    </p:set>
                                    <p:animEffect transition="in" filter="fade">
                                      <p:cBhvr>
                                        <p:cTn id="115" dur="500"/>
                                        <p:tgtEl>
                                          <p:spTgt spid="14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1"/>
                                        </p:tgtEl>
                                        <p:attrNameLst>
                                          <p:attrName>style.visibility</p:attrName>
                                        </p:attrNameLst>
                                      </p:cBhvr>
                                      <p:to>
                                        <p:strVal val="visible"/>
                                      </p:to>
                                    </p:set>
                                    <p:animEffect transition="in" filter="fade">
                                      <p:cBhvr>
                                        <p:cTn id="118" dur="500"/>
                                        <p:tgtEl>
                                          <p:spTgt spid="1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fade">
                                      <p:cBhvr>
                                        <p:cTn id="121" dur="500"/>
                                        <p:tgtEl>
                                          <p:spTgt spid="16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5"/>
                                        </p:tgtEl>
                                        <p:attrNameLst>
                                          <p:attrName>style.visibility</p:attrName>
                                        </p:attrNameLst>
                                      </p:cBhvr>
                                      <p:to>
                                        <p:strVal val="visible"/>
                                      </p:to>
                                    </p:set>
                                    <p:animEffect transition="in" filter="fade">
                                      <p:cBhvr>
                                        <p:cTn id="126" dur="500"/>
                                        <p:tgtEl>
                                          <p:spTgt spid="15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childTnLst>
                          </p:cTn>
                        </p:par>
                        <p:par>
                          <p:cTn id="130" fill="hold">
                            <p:stCondLst>
                              <p:cond delay="500"/>
                            </p:stCondLst>
                            <p:childTnLst>
                              <p:par>
                                <p:cTn id="131" presetID="10" presetClass="entr" presetSubtype="0" fill="hold" nodeType="afterEffect">
                                  <p:stCondLst>
                                    <p:cond delay="0"/>
                                  </p:stCondLst>
                                  <p:childTnLst>
                                    <p:set>
                                      <p:cBhvr>
                                        <p:cTn id="132" dur="1" fill="hold">
                                          <p:stCondLst>
                                            <p:cond delay="0"/>
                                          </p:stCondLst>
                                        </p:cTn>
                                        <p:tgtEl>
                                          <p:spTgt spid="158"/>
                                        </p:tgtEl>
                                        <p:attrNameLst>
                                          <p:attrName>style.visibility</p:attrName>
                                        </p:attrNameLst>
                                      </p:cBhvr>
                                      <p:to>
                                        <p:strVal val="visible"/>
                                      </p:to>
                                    </p:set>
                                    <p:animEffect transition="in" filter="fade">
                                      <p:cBhvr>
                                        <p:cTn id="133" dur="500"/>
                                        <p:tgtEl>
                                          <p:spTgt spid="15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500"/>
                                        <p:tgtEl>
                                          <p:spTgt spid="32"/>
                                        </p:tgtEl>
                                      </p:cBhvr>
                                    </p:animEffect>
                                  </p:childTnLst>
                                </p:cTn>
                              </p:par>
                            </p:childTnLst>
                          </p:cTn>
                        </p:par>
                        <p:par>
                          <p:cTn id="137" fill="hold">
                            <p:stCondLst>
                              <p:cond delay="1000"/>
                            </p:stCondLst>
                            <p:childTnLst>
                              <p:par>
                                <p:cTn id="138" presetID="10" presetClass="entr" presetSubtype="0" fill="hold" nodeType="afterEffect">
                                  <p:stCondLst>
                                    <p:cond delay="0"/>
                                  </p:stCondLst>
                                  <p:childTnLst>
                                    <p:set>
                                      <p:cBhvr>
                                        <p:cTn id="139" dur="1" fill="hold">
                                          <p:stCondLst>
                                            <p:cond delay="0"/>
                                          </p:stCondLst>
                                        </p:cTn>
                                        <p:tgtEl>
                                          <p:spTgt spid="161"/>
                                        </p:tgtEl>
                                        <p:attrNameLst>
                                          <p:attrName>style.visibility</p:attrName>
                                        </p:attrNameLst>
                                      </p:cBhvr>
                                      <p:to>
                                        <p:strVal val="visible"/>
                                      </p:to>
                                    </p:set>
                                    <p:animEffect transition="in" filter="fade">
                                      <p:cBhvr>
                                        <p:cTn id="140" dur="500"/>
                                        <p:tgtEl>
                                          <p:spTgt spid="16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childTnLst>
                          </p:cTn>
                        </p:par>
                        <p:par>
                          <p:cTn id="144" fill="hold">
                            <p:stCondLst>
                              <p:cond delay="1500"/>
                            </p:stCondLst>
                            <p:childTnLst>
                              <p:par>
                                <p:cTn id="145" presetID="2" presetClass="entr" presetSubtype="4" fill="hold" grpId="0" nodeType="afterEffect">
                                  <p:stCondLst>
                                    <p:cond delay="0"/>
                                  </p:stCondLst>
                                  <p:childTnLst>
                                    <p:set>
                                      <p:cBhvr>
                                        <p:cTn id="146" dur="1" fill="hold">
                                          <p:stCondLst>
                                            <p:cond delay="0"/>
                                          </p:stCondLst>
                                        </p:cTn>
                                        <p:tgtEl>
                                          <p:spTgt spid="165"/>
                                        </p:tgtEl>
                                        <p:attrNameLst>
                                          <p:attrName>style.visibility</p:attrName>
                                        </p:attrNameLst>
                                      </p:cBhvr>
                                      <p:to>
                                        <p:strVal val="visible"/>
                                      </p:to>
                                    </p:set>
                                    <p:anim calcmode="lin" valueType="num">
                                      <p:cBhvr additive="base">
                                        <p:cTn id="147" dur="500" fill="hold"/>
                                        <p:tgtEl>
                                          <p:spTgt spid="165"/>
                                        </p:tgtEl>
                                        <p:attrNameLst>
                                          <p:attrName>ppt_x</p:attrName>
                                        </p:attrNameLst>
                                      </p:cBhvr>
                                      <p:tavLst>
                                        <p:tav tm="0">
                                          <p:val>
                                            <p:strVal val="#ppt_x"/>
                                          </p:val>
                                        </p:tav>
                                        <p:tav tm="100000">
                                          <p:val>
                                            <p:strVal val="#ppt_x"/>
                                          </p:val>
                                        </p:tav>
                                      </p:tavLst>
                                    </p:anim>
                                    <p:anim calcmode="lin" valueType="num">
                                      <p:cBhvr additive="base">
                                        <p:cTn id="14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21" grpId="0" animBg="1"/>
      <p:bldP spid="22" grpId="0" animBg="1"/>
      <p:bldP spid="23" grpId="0" animBg="1"/>
      <p:bldP spid="24" grpId="0" animBg="1"/>
      <p:bldP spid="25" grpId="0" animBg="1"/>
      <p:bldP spid="26" grpId="0" animBg="1"/>
      <p:bldP spid="29" grpId="0"/>
      <p:bldP spid="31" grpId="0" animBg="1"/>
      <p:bldP spid="32" grpId="0" animBg="1"/>
      <p:bldP spid="33" grpId="0" animBg="1"/>
      <p:bldP spid="34" grpId="0"/>
      <p:bldP spid="35" grpId="0"/>
      <p:bldP spid="36" grpId="0"/>
      <p:bldP spid="38" grpId="0"/>
      <p:bldP spid="71" grpId="0"/>
      <p:bldP spid="72" grpId="0"/>
      <p:bldP spid="73" grpId="0"/>
      <p:bldP spid="137" grpId="0"/>
      <p:bldP spid="138" grpId="0"/>
      <p:bldP spid="139" grpId="0"/>
      <p:bldP spid="141" grpId="0" animBg="1"/>
      <p:bldP spid="164" grpId="0"/>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F052-1608-9043-BAAE-DE8327863095}"/>
              </a:ext>
            </a:extLst>
          </p:cNvPr>
          <p:cNvSpPr>
            <a:spLocks noGrp="1"/>
          </p:cNvSpPr>
          <p:nvPr>
            <p:ph type="title"/>
          </p:nvPr>
        </p:nvSpPr>
        <p:spPr>
          <a:xfrm>
            <a:off x="1141413" y="618518"/>
            <a:ext cx="9905998" cy="1478570"/>
          </a:xfrm>
        </p:spPr>
        <p:txBody>
          <a:bodyPr anchor="ctr">
            <a:normAutofit/>
          </a:bodyPr>
          <a:lstStyle/>
          <a:p>
            <a:r>
              <a:rPr lang="en-US" dirty="0"/>
              <a:t>Convolutional Neural network: Overview</a:t>
            </a:r>
          </a:p>
        </p:txBody>
      </p:sp>
      <p:pic>
        <p:nvPicPr>
          <p:cNvPr id="3077" name="Picture 5" descr="A Comprehensive Guide to Convolutional Neural Networks — the ELI5 way | by  Sumit Saha | Towards Data Science">
            <a:extLst>
              <a:ext uri="{FF2B5EF4-FFF2-40B4-BE49-F238E27FC236}">
                <a16:creationId xmlns:a16="http://schemas.microsoft.com/office/drawing/2014/main" id="{87197B37-6BA6-C14C-B8B6-EDEEB06AB2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2080" y="1788782"/>
            <a:ext cx="9487841" cy="506921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C116D296-00BF-634F-9ED1-F5E24FEF1E38}"/>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
        <p:nvSpPr>
          <p:cNvPr id="5" name="TextBox 4">
            <a:extLst>
              <a:ext uri="{FF2B5EF4-FFF2-40B4-BE49-F238E27FC236}">
                <a16:creationId xmlns:a16="http://schemas.microsoft.com/office/drawing/2014/main" id="{76ADA046-F71D-BA4F-A940-04ECD04ADCE7}"/>
              </a:ext>
            </a:extLst>
          </p:cNvPr>
          <p:cNvSpPr txBox="1"/>
          <p:nvPr/>
        </p:nvSpPr>
        <p:spPr>
          <a:xfrm>
            <a:off x="1533378" y="6300477"/>
            <a:ext cx="8236506" cy="261610"/>
          </a:xfrm>
          <a:prstGeom prst="rect">
            <a:avLst/>
          </a:prstGeom>
          <a:noFill/>
        </p:spPr>
        <p:txBody>
          <a:bodyPr wrap="square" rtlCol="0">
            <a:spAutoFit/>
          </a:bodyPr>
          <a:lstStyle/>
          <a:p>
            <a:r>
              <a:rPr lang="en-US" sz="1100" dirty="0">
                <a:latin typeface="Avenir Next" panose="020B0503020202020204" pitchFamily="34" charset="0"/>
              </a:rPr>
              <a:t>https://</a:t>
            </a:r>
            <a:r>
              <a:rPr lang="en-US" sz="1100" dirty="0" err="1">
                <a:latin typeface="Avenir Next" panose="020B0503020202020204" pitchFamily="34" charset="0"/>
              </a:rPr>
              <a:t>towardsdatascience.com</a:t>
            </a:r>
            <a:r>
              <a:rPr lang="en-US" sz="1100" dirty="0">
                <a:latin typeface="Avenir Next" panose="020B0503020202020204" pitchFamily="34" charset="0"/>
              </a:rPr>
              <a:t>/a-comprehensive-guide-to-convolutional-neural-networks-the-eli5-way-3bd2b1164a53</a:t>
            </a:r>
          </a:p>
        </p:txBody>
      </p:sp>
    </p:spTree>
    <p:extLst>
      <p:ext uri="{BB962C8B-B14F-4D97-AF65-F5344CB8AC3E}">
        <p14:creationId xmlns:p14="http://schemas.microsoft.com/office/powerpoint/2010/main" val="322653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E439-8970-E34A-BB3A-8D59DE9D7919}"/>
              </a:ext>
            </a:extLst>
          </p:cNvPr>
          <p:cNvSpPr>
            <a:spLocks noGrp="1"/>
          </p:cNvSpPr>
          <p:nvPr>
            <p:ph type="title"/>
          </p:nvPr>
        </p:nvSpPr>
        <p:spPr/>
        <p:txBody>
          <a:bodyPr/>
          <a:lstStyle/>
          <a:p>
            <a:r>
              <a:rPr lang="en-US" dirty="0"/>
              <a:t>What is Convolution?</a:t>
            </a:r>
          </a:p>
        </p:txBody>
      </p:sp>
      <p:sp>
        <p:nvSpPr>
          <p:cNvPr id="13" name="Content Placeholder 12">
            <a:extLst>
              <a:ext uri="{FF2B5EF4-FFF2-40B4-BE49-F238E27FC236}">
                <a16:creationId xmlns:a16="http://schemas.microsoft.com/office/drawing/2014/main" id="{316075A4-ADAA-5141-85EF-BE0FFB57385B}"/>
              </a:ext>
            </a:extLst>
          </p:cNvPr>
          <p:cNvSpPr>
            <a:spLocks noGrp="1"/>
          </p:cNvSpPr>
          <p:nvPr>
            <p:ph sz="half" idx="2"/>
          </p:nvPr>
        </p:nvSpPr>
        <p:spPr>
          <a:xfrm>
            <a:off x="7563172" y="2097087"/>
            <a:ext cx="4401519" cy="4365705"/>
          </a:xfrm>
        </p:spPr>
        <p:txBody>
          <a:bodyPr>
            <a:normAutofit/>
          </a:bodyPr>
          <a:lstStyle/>
          <a:p>
            <a:pPr>
              <a:buFont typeface="Wingdings" pitchFamily="2" charset="2"/>
              <a:buChar char="q"/>
            </a:pPr>
            <a:r>
              <a:rPr lang="en-US" dirty="0"/>
              <a:t>Convolution is the technique that allows us to perform </a:t>
            </a:r>
            <a:r>
              <a:rPr lang="en-US" b="1" i="1" dirty="0"/>
              <a:t>feature detection</a:t>
            </a:r>
            <a:r>
              <a:rPr lang="en-US" dirty="0"/>
              <a:t>. </a:t>
            </a:r>
          </a:p>
          <a:p>
            <a:pPr>
              <a:buFont typeface="Wingdings" pitchFamily="2" charset="2"/>
              <a:buChar char="q"/>
            </a:pPr>
            <a:r>
              <a:rPr lang="en-US" dirty="0"/>
              <a:t>Types:</a:t>
            </a:r>
          </a:p>
          <a:p>
            <a:pPr lvl="1">
              <a:buFont typeface="Wingdings" pitchFamily="2" charset="2"/>
              <a:buChar char="v"/>
            </a:pPr>
            <a:r>
              <a:rPr lang="en-US" i="1" dirty="0"/>
              <a:t>Cross-correlation</a:t>
            </a:r>
          </a:p>
          <a:p>
            <a:pPr lvl="1">
              <a:buFont typeface="Wingdings" pitchFamily="2" charset="2"/>
              <a:buChar char="v"/>
            </a:pPr>
            <a:r>
              <a:rPr lang="en-US" i="1" dirty="0"/>
              <a:t>Discrete</a:t>
            </a:r>
          </a:p>
          <a:p>
            <a:pPr>
              <a:buFont typeface="Wingdings" pitchFamily="2" charset="2"/>
              <a:buChar char="q"/>
            </a:pPr>
            <a:r>
              <a:rPr lang="en-US" dirty="0"/>
              <a:t>Properties:</a:t>
            </a:r>
            <a:endParaRPr lang="en-US" sz="2800" dirty="0"/>
          </a:p>
          <a:p>
            <a:pPr lvl="1">
              <a:buFont typeface="Wingdings" pitchFamily="2" charset="2"/>
              <a:buChar char="v"/>
            </a:pPr>
            <a:r>
              <a:rPr lang="en-US" dirty="0"/>
              <a:t>Padding</a:t>
            </a:r>
          </a:p>
          <a:p>
            <a:pPr lvl="1">
              <a:buFont typeface="Wingdings" pitchFamily="2" charset="2"/>
              <a:buChar char="v"/>
            </a:pPr>
            <a:r>
              <a:rPr lang="en-US" dirty="0"/>
              <a:t>Stride</a:t>
            </a:r>
          </a:p>
        </p:txBody>
      </p:sp>
      <p:sp>
        <p:nvSpPr>
          <p:cNvPr id="8" name="Slide Number Placeholder 7">
            <a:extLst>
              <a:ext uri="{FF2B5EF4-FFF2-40B4-BE49-F238E27FC236}">
                <a16:creationId xmlns:a16="http://schemas.microsoft.com/office/drawing/2014/main" id="{5EF14F02-7E60-764E-B313-DC853167D2CF}"/>
              </a:ext>
            </a:extLst>
          </p:cNvPr>
          <p:cNvSpPr>
            <a:spLocks noGrp="1"/>
          </p:cNvSpPr>
          <p:nvPr>
            <p:ph type="sldNum" sz="quarter" idx="12"/>
          </p:nvPr>
        </p:nvSpPr>
        <p:spPr/>
        <p:txBody>
          <a:bodyPr/>
          <a:lstStyle/>
          <a:p>
            <a:fld id="{6D22F896-40B5-4ADD-8801-0D06FADFA095}" type="slidenum">
              <a:rPr lang="en-US" smtClean="0"/>
              <a:pPr/>
              <a:t>8</a:t>
            </a:fld>
            <a:endParaRPr lang="en-US" dirty="0"/>
          </a:p>
        </p:txBody>
      </p:sp>
      <p:graphicFrame>
        <p:nvGraphicFramePr>
          <p:cNvPr id="4" name="Table 4">
            <a:extLst>
              <a:ext uri="{FF2B5EF4-FFF2-40B4-BE49-F238E27FC236}">
                <a16:creationId xmlns:a16="http://schemas.microsoft.com/office/drawing/2014/main" id="{E1FB3893-2BF9-1B41-BCC4-3EBB096A42CC}"/>
              </a:ext>
            </a:extLst>
          </p:cNvPr>
          <p:cNvGraphicFramePr>
            <a:graphicFrameLocks/>
          </p:cNvGraphicFramePr>
          <p:nvPr>
            <p:extLst>
              <p:ext uri="{D42A27DB-BD31-4B8C-83A1-F6EECF244321}">
                <p14:modId xmlns:p14="http://schemas.microsoft.com/office/powerpoint/2010/main" val="418442050"/>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sp>
        <p:nvSpPr>
          <p:cNvPr id="5" name="TextBox 4">
            <a:extLst>
              <a:ext uri="{FF2B5EF4-FFF2-40B4-BE49-F238E27FC236}">
                <a16:creationId xmlns:a16="http://schemas.microsoft.com/office/drawing/2014/main" id="{B22E8DBA-E9F9-C84A-A08C-8DC316D6D139}"/>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6" name="Table 5">
            <a:extLst>
              <a:ext uri="{FF2B5EF4-FFF2-40B4-BE49-F238E27FC236}">
                <a16:creationId xmlns:a16="http://schemas.microsoft.com/office/drawing/2014/main" id="{9815F08A-BC30-FA4E-96BA-4C2D00A5C588}"/>
              </a:ext>
            </a:extLst>
          </p:cNvPr>
          <p:cNvGraphicFramePr>
            <a:graphicFrameLocks noGrp="1"/>
          </p:cNvGraphicFramePr>
          <p:nvPr>
            <p:extLst>
              <p:ext uri="{D42A27DB-BD31-4B8C-83A1-F6EECF244321}">
                <p14:modId xmlns:p14="http://schemas.microsoft.com/office/powerpoint/2010/main" val="1643596179"/>
              </p:ext>
            </p:extLst>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7" name="TextBox 6">
            <a:extLst>
              <a:ext uri="{FF2B5EF4-FFF2-40B4-BE49-F238E27FC236}">
                <a16:creationId xmlns:a16="http://schemas.microsoft.com/office/drawing/2014/main" id="{9BC68D5E-B6A4-1148-8FD2-6E602103FC7A}"/>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Tree>
    <p:extLst>
      <p:ext uri="{BB962C8B-B14F-4D97-AF65-F5344CB8AC3E}">
        <p14:creationId xmlns:p14="http://schemas.microsoft.com/office/powerpoint/2010/main" val="158235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874125-B804-594A-878B-C3CB6FBCF35A}"/>
              </a:ext>
            </a:extLst>
          </p:cNvPr>
          <p:cNvGraphicFramePr>
            <a:graphicFrameLocks noGrp="1"/>
          </p:cNvGraphicFramePr>
          <p:nvPr>
            <p:ph idx="1"/>
            <p:extLst>
              <p:ext uri="{D42A27DB-BD31-4B8C-83A1-F6EECF244321}">
                <p14:modId xmlns:p14="http://schemas.microsoft.com/office/powerpoint/2010/main" val="2109996804"/>
              </p:ext>
            </p:extLst>
          </p:nvPr>
        </p:nvGraphicFramePr>
        <p:xfrm>
          <a:off x="1141408" y="2097088"/>
          <a:ext cx="3060000" cy="3060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383578540"/>
                    </a:ext>
                  </a:extLst>
                </a:gridCol>
                <a:gridCol w="612000">
                  <a:extLst>
                    <a:ext uri="{9D8B030D-6E8A-4147-A177-3AD203B41FA5}">
                      <a16:colId xmlns:a16="http://schemas.microsoft.com/office/drawing/2014/main" val="1180749653"/>
                    </a:ext>
                  </a:extLst>
                </a:gridCol>
                <a:gridCol w="612000">
                  <a:extLst>
                    <a:ext uri="{9D8B030D-6E8A-4147-A177-3AD203B41FA5}">
                      <a16:colId xmlns:a16="http://schemas.microsoft.com/office/drawing/2014/main" val="2270070985"/>
                    </a:ext>
                  </a:extLst>
                </a:gridCol>
                <a:gridCol w="612000">
                  <a:extLst>
                    <a:ext uri="{9D8B030D-6E8A-4147-A177-3AD203B41FA5}">
                      <a16:colId xmlns:a16="http://schemas.microsoft.com/office/drawing/2014/main" val="1284497253"/>
                    </a:ext>
                  </a:extLst>
                </a:gridCol>
                <a:gridCol w="612000">
                  <a:extLst>
                    <a:ext uri="{9D8B030D-6E8A-4147-A177-3AD203B41FA5}">
                      <a16:colId xmlns:a16="http://schemas.microsoft.com/office/drawing/2014/main" val="4036458291"/>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951843856"/>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67489133"/>
                  </a:ext>
                </a:extLst>
              </a:tr>
              <a:tr h="612000">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extLst>
                  <a:ext uri="{0D108BD9-81ED-4DB2-BD59-A6C34878D82A}">
                    <a16:rowId xmlns:a16="http://schemas.microsoft.com/office/drawing/2014/main" val="3156087187"/>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2</a:t>
                      </a:r>
                    </a:p>
                  </a:txBody>
                  <a:tcPr>
                    <a:solidFill>
                      <a:schemeClr val="accent2">
                        <a:lumMod val="75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2192622775"/>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2">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bg2">
                        <a:lumMod val="40000"/>
                        <a:lumOff val="60000"/>
                      </a:schemeClr>
                    </a:solidFill>
                  </a:tcPr>
                </a:tc>
                <a:extLst>
                  <a:ext uri="{0D108BD9-81ED-4DB2-BD59-A6C34878D82A}">
                    <a16:rowId xmlns:a16="http://schemas.microsoft.com/office/drawing/2014/main" val="4124137196"/>
                  </a:ext>
                </a:extLst>
              </a:tr>
            </a:tbl>
          </a:graphicData>
        </a:graphic>
      </p:graphicFrame>
      <p:cxnSp>
        <p:nvCxnSpPr>
          <p:cNvPr id="21" name="Straight Connector 20">
            <a:extLst>
              <a:ext uri="{FF2B5EF4-FFF2-40B4-BE49-F238E27FC236}">
                <a16:creationId xmlns:a16="http://schemas.microsoft.com/office/drawing/2014/main" id="{A51A5410-80E6-3A4B-BBA7-98C2BAB774A1}"/>
              </a:ext>
            </a:extLst>
          </p:cNvPr>
          <p:cNvCxnSpPr>
            <a:cxnSpLocks/>
          </p:cNvCxnSpPr>
          <p:nvPr/>
        </p:nvCxnSpPr>
        <p:spPr>
          <a:xfrm flipH="1" flipV="1">
            <a:off x="3001845" y="3982175"/>
            <a:ext cx="4183056" cy="46077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A7266E-C749-C940-AE7D-3A79415CF614}"/>
              </a:ext>
            </a:extLst>
          </p:cNvPr>
          <p:cNvSpPr>
            <a:spLocks noGrp="1"/>
          </p:cNvSpPr>
          <p:nvPr>
            <p:ph type="title"/>
          </p:nvPr>
        </p:nvSpPr>
        <p:spPr/>
        <p:txBody>
          <a:bodyPr/>
          <a:lstStyle/>
          <a:p>
            <a:r>
              <a:rPr lang="en-US" dirty="0"/>
              <a:t>Convolution: Visualization 1</a:t>
            </a:r>
          </a:p>
        </p:txBody>
      </p:sp>
      <p:sp>
        <p:nvSpPr>
          <p:cNvPr id="6" name="TextBox 5">
            <a:extLst>
              <a:ext uri="{FF2B5EF4-FFF2-40B4-BE49-F238E27FC236}">
                <a16:creationId xmlns:a16="http://schemas.microsoft.com/office/drawing/2014/main" id="{A14D4433-0509-1C4E-A07F-2F8AC2475D1F}"/>
              </a:ext>
            </a:extLst>
          </p:cNvPr>
          <p:cNvSpPr txBox="1"/>
          <p:nvPr/>
        </p:nvSpPr>
        <p:spPr>
          <a:xfrm>
            <a:off x="1534327" y="5310797"/>
            <a:ext cx="2167581" cy="646331"/>
          </a:xfrm>
          <a:prstGeom prst="rect">
            <a:avLst/>
          </a:prstGeom>
          <a:noFill/>
        </p:spPr>
        <p:txBody>
          <a:bodyPr wrap="none" rtlCol="0">
            <a:spAutoFit/>
          </a:bodyPr>
          <a:lstStyle/>
          <a:p>
            <a:r>
              <a:rPr lang="en-US" dirty="0">
                <a:latin typeface="Avenir Next" panose="020B0503020202020204" pitchFamily="34" charset="0"/>
              </a:rPr>
              <a:t>Input Image Matrix</a:t>
            </a:r>
          </a:p>
          <a:p>
            <a:pPr algn="ctr"/>
            <a:r>
              <a:rPr lang="en-US" dirty="0">
                <a:latin typeface="Avenir Next" panose="020B0503020202020204" pitchFamily="34" charset="0"/>
              </a:rPr>
              <a:t>(5x5)</a:t>
            </a:r>
          </a:p>
        </p:txBody>
      </p:sp>
      <p:graphicFrame>
        <p:nvGraphicFramePr>
          <p:cNvPr id="8" name="Table 7">
            <a:extLst>
              <a:ext uri="{FF2B5EF4-FFF2-40B4-BE49-F238E27FC236}">
                <a16:creationId xmlns:a16="http://schemas.microsoft.com/office/drawing/2014/main" id="{4C4F28AB-DBD5-8E4A-A617-33759CAD1EC1}"/>
              </a:ext>
            </a:extLst>
          </p:cNvPr>
          <p:cNvGraphicFramePr>
            <a:graphicFrameLocks noGrp="1"/>
          </p:cNvGraphicFramePr>
          <p:nvPr>
            <p:extLst>
              <p:ext uri="{D42A27DB-BD31-4B8C-83A1-F6EECF244321}">
                <p14:modId xmlns:p14="http://schemas.microsoft.com/office/powerpoint/2010/main" val="577821698"/>
              </p:ext>
            </p:extLst>
          </p:nvPr>
        </p:nvGraphicFramePr>
        <p:xfrm>
          <a:off x="5331392"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3622750512"/>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234573950"/>
                  </a:ext>
                </a:extLst>
              </a:tr>
              <a:tr h="612000">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1</a:t>
                      </a:r>
                    </a:p>
                  </a:txBody>
                  <a:tcPr>
                    <a:solidFill>
                      <a:schemeClr val="accent1">
                        <a:lumMod val="60000"/>
                        <a:lumOff val="40000"/>
                      </a:schemeClr>
                    </a:solidFill>
                  </a:tcPr>
                </a:tc>
                <a:tc>
                  <a:txBody>
                    <a:bodyPr/>
                    <a:lstStyle/>
                    <a:p>
                      <a:r>
                        <a:rPr lang="en-US" dirty="0">
                          <a:latin typeface="Avenir Next" panose="020B0503020202020204" pitchFamily="34" charset="0"/>
                          <a:cs typeface="Arial" panose="020B0604020202020204" pitchFamily="34" charset="0"/>
                        </a:rPr>
                        <a:t>0</a:t>
                      </a:r>
                    </a:p>
                  </a:txBody>
                  <a:tcPr>
                    <a:solidFill>
                      <a:schemeClr val="accent1">
                        <a:lumMod val="60000"/>
                        <a:lumOff val="40000"/>
                      </a:schemeClr>
                    </a:solidFill>
                  </a:tcPr>
                </a:tc>
                <a:extLst>
                  <a:ext uri="{0D108BD9-81ED-4DB2-BD59-A6C34878D82A}">
                    <a16:rowId xmlns:a16="http://schemas.microsoft.com/office/drawing/2014/main" val="985283005"/>
                  </a:ext>
                </a:extLst>
              </a:tr>
            </a:tbl>
          </a:graphicData>
        </a:graphic>
      </p:graphicFrame>
      <p:sp>
        <p:nvSpPr>
          <p:cNvPr id="9" name="TextBox 8">
            <a:extLst>
              <a:ext uri="{FF2B5EF4-FFF2-40B4-BE49-F238E27FC236}">
                <a16:creationId xmlns:a16="http://schemas.microsoft.com/office/drawing/2014/main" id="{166FE09C-15F7-9748-8842-5C2F7457DD2F}"/>
              </a:ext>
            </a:extLst>
          </p:cNvPr>
          <p:cNvSpPr txBox="1"/>
          <p:nvPr/>
        </p:nvSpPr>
        <p:spPr>
          <a:xfrm>
            <a:off x="5540910" y="4756760"/>
            <a:ext cx="1447960" cy="646331"/>
          </a:xfrm>
          <a:prstGeom prst="rect">
            <a:avLst/>
          </a:prstGeom>
          <a:noFill/>
        </p:spPr>
        <p:txBody>
          <a:bodyPr wrap="none" rtlCol="0">
            <a:spAutoFit/>
          </a:bodyPr>
          <a:lstStyle/>
          <a:p>
            <a:r>
              <a:rPr lang="en-US" dirty="0">
                <a:latin typeface="Avenir Next" panose="020B0503020202020204" pitchFamily="34" charset="0"/>
                <a:cs typeface="Arial" panose="020B0604020202020204" pitchFamily="34" charset="0"/>
              </a:rPr>
              <a:t>Kernel Filter</a:t>
            </a:r>
          </a:p>
          <a:p>
            <a:pPr algn="ctr"/>
            <a:r>
              <a:rPr lang="en-US" dirty="0">
                <a:latin typeface="Avenir Next" panose="020B0503020202020204" pitchFamily="34" charset="0"/>
                <a:cs typeface="Arial" panose="020B0604020202020204" pitchFamily="34" charset="0"/>
              </a:rPr>
              <a:t>(3x3)</a:t>
            </a:r>
          </a:p>
        </p:txBody>
      </p:sp>
      <p:sp>
        <p:nvSpPr>
          <p:cNvPr id="10" name="TextBox 9">
            <a:extLst>
              <a:ext uri="{FF2B5EF4-FFF2-40B4-BE49-F238E27FC236}">
                <a16:creationId xmlns:a16="http://schemas.microsoft.com/office/drawing/2014/main" id="{0B99B6DB-A1A5-7048-A594-54F1E07FABD3}"/>
              </a:ext>
            </a:extLst>
          </p:cNvPr>
          <p:cNvSpPr txBox="1"/>
          <p:nvPr/>
        </p:nvSpPr>
        <p:spPr>
          <a:xfrm>
            <a:off x="4540339" y="3443556"/>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cxnSp>
        <p:nvCxnSpPr>
          <p:cNvPr id="12" name="Straight Connector 11">
            <a:extLst>
              <a:ext uri="{FF2B5EF4-FFF2-40B4-BE49-F238E27FC236}">
                <a16:creationId xmlns:a16="http://schemas.microsoft.com/office/drawing/2014/main" id="{6D4E5A49-CD4B-944D-8025-22D828849A4D}"/>
              </a:ext>
            </a:extLst>
          </p:cNvPr>
          <p:cNvCxnSpPr>
            <a:cxnSpLocks/>
          </p:cNvCxnSpPr>
          <p:nvPr/>
        </p:nvCxnSpPr>
        <p:spPr>
          <a:xfrm flipH="1" flipV="1">
            <a:off x="1141408" y="2168872"/>
            <a:ext cx="4205482"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BD9A8-46DF-0846-A756-6A06225DD8F7}"/>
              </a:ext>
            </a:extLst>
          </p:cNvPr>
          <p:cNvCxnSpPr>
            <a:cxnSpLocks/>
          </p:cNvCxnSpPr>
          <p:nvPr/>
        </p:nvCxnSpPr>
        <p:spPr>
          <a:xfrm flipH="1" flipV="1">
            <a:off x="1141408" y="3952068"/>
            <a:ext cx="4219628" cy="44945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A5F81B-09CD-0646-B54D-90723A7E9ECB}"/>
              </a:ext>
            </a:extLst>
          </p:cNvPr>
          <p:cNvCxnSpPr>
            <a:cxnSpLocks/>
          </p:cNvCxnSpPr>
          <p:nvPr/>
        </p:nvCxnSpPr>
        <p:spPr>
          <a:xfrm flipH="1" flipV="1">
            <a:off x="2961910" y="2127195"/>
            <a:ext cx="4205482" cy="5557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8296C0-FE63-9645-B747-A5D3152B4BD1}"/>
              </a:ext>
            </a:extLst>
          </p:cNvPr>
          <p:cNvSpPr/>
          <p:nvPr/>
        </p:nvSpPr>
        <p:spPr>
          <a:xfrm>
            <a:off x="1140614" y="2112468"/>
            <a:ext cx="1839600" cy="1839600"/>
          </a:xfrm>
          <a:prstGeom prst="rect">
            <a:avLst/>
          </a:prstGeom>
          <a:noFill/>
          <a:ln w="730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A06B6DE-A24F-D948-9773-34A48DF596EE}"/>
              </a:ext>
            </a:extLst>
          </p:cNvPr>
          <p:cNvSpPr txBox="1"/>
          <p:nvPr/>
        </p:nvSpPr>
        <p:spPr>
          <a:xfrm>
            <a:off x="7477996" y="3270142"/>
            <a:ext cx="480449" cy="830997"/>
          </a:xfrm>
          <a:prstGeom prst="rect">
            <a:avLst/>
          </a:prstGeom>
          <a:noFill/>
        </p:spPr>
        <p:txBody>
          <a:bodyPr wrap="square" rtlCol="0">
            <a:spAutoFit/>
          </a:bodyPr>
          <a:lstStyle/>
          <a:p>
            <a:r>
              <a:rPr lang="en-US" sz="4800" dirty="0">
                <a:latin typeface="Avenir Next" panose="020B0503020202020204" pitchFamily="34" charset="0"/>
              </a:rPr>
              <a:t>=</a:t>
            </a:r>
          </a:p>
        </p:txBody>
      </p:sp>
      <p:graphicFrame>
        <p:nvGraphicFramePr>
          <p:cNvPr id="26" name="Table 25">
            <a:extLst>
              <a:ext uri="{FF2B5EF4-FFF2-40B4-BE49-F238E27FC236}">
                <a16:creationId xmlns:a16="http://schemas.microsoft.com/office/drawing/2014/main" id="{DC8CA3DE-01EC-1A49-A376-69135EDAC4CC}"/>
              </a:ext>
            </a:extLst>
          </p:cNvPr>
          <p:cNvGraphicFramePr>
            <a:graphicFrameLocks noGrp="1"/>
          </p:cNvGraphicFramePr>
          <p:nvPr>
            <p:extLst>
              <p:ext uri="{D42A27DB-BD31-4B8C-83A1-F6EECF244321}">
                <p14:modId xmlns:p14="http://schemas.microsoft.com/office/powerpoint/2010/main" val="3702786614"/>
              </p:ext>
            </p:extLst>
          </p:nvPr>
        </p:nvGraphicFramePr>
        <p:xfrm>
          <a:off x="8482568" y="2678092"/>
          <a:ext cx="1836000" cy="1836000"/>
        </p:xfrm>
        <a:graphic>
          <a:graphicData uri="http://schemas.openxmlformats.org/drawingml/2006/table">
            <a:tbl>
              <a:tblPr bandRow="1">
                <a:tableStyleId>{5C22544A-7EE6-4342-B048-85BDC9FD1C3A}</a:tableStyleId>
              </a:tblPr>
              <a:tblGrid>
                <a:gridCol w="612000">
                  <a:extLst>
                    <a:ext uri="{9D8B030D-6E8A-4147-A177-3AD203B41FA5}">
                      <a16:colId xmlns:a16="http://schemas.microsoft.com/office/drawing/2014/main" val="169084610"/>
                    </a:ext>
                  </a:extLst>
                </a:gridCol>
                <a:gridCol w="612000">
                  <a:extLst>
                    <a:ext uri="{9D8B030D-6E8A-4147-A177-3AD203B41FA5}">
                      <a16:colId xmlns:a16="http://schemas.microsoft.com/office/drawing/2014/main" val="2181994659"/>
                    </a:ext>
                  </a:extLst>
                </a:gridCol>
                <a:gridCol w="612000">
                  <a:extLst>
                    <a:ext uri="{9D8B030D-6E8A-4147-A177-3AD203B41FA5}">
                      <a16:colId xmlns:a16="http://schemas.microsoft.com/office/drawing/2014/main" val="3956638516"/>
                    </a:ext>
                  </a:extLst>
                </a:gridCol>
              </a:tblGrid>
              <a:tr h="612000">
                <a:tc>
                  <a:txBody>
                    <a:bodyPr/>
                    <a:lstStyle/>
                    <a:p>
                      <a:r>
                        <a:rPr lang="en-US" dirty="0">
                          <a:latin typeface="Avenir Next" panose="020B0503020202020204" pitchFamily="34" charset="0"/>
                          <a:cs typeface="Arial" panose="020B0604020202020204" pitchFamily="34" charset="0"/>
                        </a:rPr>
                        <a:t>3</a:t>
                      </a: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3622750512"/>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234573950"/>
                  </a:ext>
                </a:extLst>
              </a:tr>
              <a:tr h="612000">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tc>
                  <a:txBody>
                    <a:bodyPr/>
                    <a:lstStyle/>
                    <a:p>
                      <a:endParaRPr lang="en-US" dirty="0">
                        <a:latin typeface="Avenir Next" panose="020B0503020202020204" pitchFamily="34" charset="0"/>
                        <a:cs typeface="Arial" panose="020B0604020202020204" pitchFamily="34" charset="0"/>
                      </a:endParaRPr>
                    </a:p>
                  </a:txBody>
                  <a:tcPr>
                    <a:solidFill>
                      <a:schemeClr val="tx2">
                        <a:lumMod val="40000"/>
                        <a:lumOff val="60000"/>
                      </a:schemeClr>
                    </a:solidFill>
                  </a:tcPr>
                </a:tc>
                <a:extLst>
                  <a:ext uri="{0D108BD9-81ED-4DB2-BD59-A6C34878D82A}">
                    <a16:rowId xmlns:a16="http://schemas.microsoft.com/office/drawing/2014/main" val="985283005"/>
                  </a:ext>
                </a:extLst>
              </a:tr>
            </a:tbl>
          </a:graphicData>
        </a:graphic>
      </p:graphicFrame>
      <p:sp>
        <p:nvSpPr>
          <p:cNvPr id="27" name="TextBox 26">
            <a:extLst>
              <a:ext uri="{FF2B5EF4-FFF2-40B4-BE49-F238E27FC236}">
                <a16:creationId xmlns:a16="http://schemas.microsoft.com/office/drawing/2014/main" id="{69B6CCA3-6500-E64E-B193-5E45E9594953}"/>
              </a:ext>
            </a:extLst>
          </p:cNvPr>
          <p:cNvSpPr txBox="1"/>
          <p:nvPr/>
        </p:nvSpPr>
        <p:spPr>
          <a:xfrm>
            <a:off x="8645810" y="4756759"/>
            <a:ext cx="1509516" cy="646331"/>
          </a:xfrm>
          <a:prstGeom prst="rect">
            <a:avLst/>
          </a:prstGeom>
          <a:noFill/>
        </p:spPr>
        <p:txBody>
          <a:bodyPr wrap="none" rtlCol="0">
            <a:spAutoFit/>
          </a:bodyPr>
          <a:lstStyle/>
          <a:p>
            <a:r>
              <a:rPr lang="en-US" dirty="0">
                <a:latin typeface="Avenir Next" panose="020B0503020202020204" pitchFamily="34" charset="0"/>
              </a:rPr>
              <a:t>Feature Map</a:t>
            </a:r>
          </a:p>
          <a:p>
            <a:pPr algn="ctr"/>
            <a:r>
              <a:rPr lang="en-US" dirty="0">
                <a:latin typeface="Avenir Next" panose="020B0503020202020204" pitchFamily="34" charset="0"/>
              </a:rPr>
              <a:t>(3x3)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CBB95A-93C3-D644-82C8-159A6B12D240}"/>
                  </a:ext>
                </a:extLst>
              </p:cNvPr>
              <p:cNvSpPr txBox="1"/>
              <p:nvPr/>
            </p:nvSpPr>
            <p:spPr>
              <a:xfrm>
                <a:off x="7913163" y="5645757"/>
                <a:ext cx="2974809" cy="910634"/>
              </a:xfrm>
              <a:prstGeom prst="rect">
                <a:avLst/>
              </a:prstGeom>
              <a:noFill/>
            </p:spPr>
            <p:txBody>
              <a:bodyPr wrap="square" rtlCol="0">
                <a:spAutoFit/>
              </a:bodyPr>
              <a:lstStyle/>
              <a:p>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m:t>
                        </m:r>
                      </m:e>
                    </m:d>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0)</m:t>
                    </m:r>
                  </m:oMath>
                </a14:m>
                <a:r>
                  <a:rPr lang="en-US" dirty="0">
                    <a:latin typeface="Avenir Next" panose="020B0503020202020204" pitchFamily="34" charset="0"/>
                  </a:rPr>
                  <a:t> = 3</a:t>
                </a:r>
              </a:p>
            </p:txBody>
          </p:sp>
        </mc:Choice>
        <mc:Fallback xmlns="">
          <p:sp>
            <p:nvSpPr>
              <p:cNvPr id="28" name="TextBox 27">
                <a:extLst>
                  <a:ext uri="{FF2B5EF4-FFF2-40B4-BE49-F238E27FC236}">
                    <a16:creationId xmlns:a16="http://schemas.microsoft.com/office/drawing/2014/main" id="{78CBB95A-93C3-D644-82C8-159A6B12D240}"/>
                  </a:ext>
                </a:extLst>
              </p:cNvPr>
              <p:cNvSpPr txBox="1">
                <a:spLocks noRot="1" noChangeAspect="1" noMove="1" noResize="1" noEditPoints="1" noAdjustHandles="1" noChangeArrowheads="1" noChangeShapeType="1" noTextEdit="1"/>
              </p:cNvSpPr>
              <p:nvPr/>
            </p:nvSpPr>
            <p:spPr>
              <a:xfrm>
                <a:off x="7913163" y="5645757"/>
                <a:ext cx="2974809" cy="910634"/>
              </a:xfrm>
              <a:prstGeom prst="rect">
                <a:avLst/>
              </a:prstGeom>
              <a:blipFill>
                <a:blip r:embed="rId2"/>
                <a:stretch>
                  <a:fillRect b="-9589"/>
                </a:stretch>
              </a:blipFill>
            </p:spPr>
            <p:txBody>
              <a:bodyPr/>
              <a:lstStyle/>
              <a:p>
                <a:r>
                  <a:rPr lang="en-US">
                    <a:noFill/>
                  </a:rPr>
                  <a:t> </a:t>
                </a:r>
              </a:p>
            </p:txBody>
          </p:sp>
        </mc:Fallback>
      </mc:AlternateContent>
      <p:sp>
        <p:nvSpPr>
          <p:cNvPr id="29" name="Slide Number Placeholder 28">
            <a:extLst>
              <a:ext uri="{FF2B5EF4-FFF2-40B4-BE49-F238E27FC236}">
                <a16:creationId xmlns:a16="http://schemas.microsoft.com/office/drawing/2014/main" id="{3ADBD0F3-759A-554D-BECE-B7AC3D70B95E}"/>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
        <p:nvSpPr>
          <p:cNvPr id="35" name="TextBox 34">
            <a:extLst>
              <a:ext uri="{FF2B5EF4-FFF2-40B4-BE49-F238E27FC236}">
                <a16:creationId xmlns:a16="http://schemas.microsoft.com/office/drawing/2014/main" id="{5FEB619B-04E4-0045-8364-509B8207303F}"/>
              </a:ext>
            </a:extLst>
          </p:cNvPr>
          <p:cNvSpPr txBox="1"/>
          <p:nvPr/>
        </p:nvSpPr>
        <p:spPr>
          <a:xfrm>
            <a:off x="1269120" y="1737025"/>
            <a:ext cx="1738425" cy="369332"/>
          </a:xfrm>
          <a:prstGeom prst="rect">
            <a:avLst/>
          </a:prstGeom>
          <a:noFill/>
        </p:spPr>
        <p:txBody>
          <a:bodyPr wrap="none" rtlCol="0">
            <a:spAutoFit/>
          </a:bodyPr>
          <a:lstStyle/>
          <a:p>
            <a:r>
              <a:rPr lang="en-US" i="1" dirty="0">
                <a:latin typeface="Avenir Next" panose="020B0503020202020204" pitchFamily="34" charset="0"/>
              </a:rPr>
              <a:t>Receptive field</a:t>
            </a:r>
          </a:p>
        </p:txBody>
      </p:sp>
    </p:spTree>
    <p:extLst>
      <p:ext uri="{BB962C8B-B14F-4D97-AF65-F5344CB8AC3E}">
        <p14:creationId xmlns:p14="http://schemas.microsoft.com/office/powerpoint/2010/main" val="1599958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3">
      <a:dk1>
        <a:srgbClr val="000000"/>
      </a:dk1>
      <a:lt1>
        <a:srgbClr val="FFFFFF"/>
      </a:lt1>
      <a:dk2>
        <a:srgbClr val="A400DA"/>
      </a:dk2>
      <a:lt2>
        <a:srgbClr val="9700F3"/>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resentation2" id="{A8D36030-6E6D-DA46-B8C9-65DC6BEB57C3}" vid="{2AB8E03C-A388-234F-952C-8AD9927CC7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27820</TotalTime>
  <Words>2713</Words>
  <Application>Microsoft Macintosh PowerPoint</Application>
  <PresentationFormat>Widescreen</PresentationFormat>
  <Paragraphs>1013</Paragraphs>
  <Slides>38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Avenir Next</vt:lpstr>
      <vt:lpstr>Calibri</vt:lpstr>
      <vt:lpstr>Cambria Math</vt:lpstr>
      <vt:lpstr>Courier New</vt:lpstr>
      <vt:lpstr>Tw Cen MT</vt:lpstr>
      <vt:lpstr>Wingdings</vt:lpstr>
      <vt:lpstr>Circuit</vt:lpstr>
      <vt:lpstr>Advanced Workshop 1: Convolutional Neural Nets (CNNs)</vt:lpstr>
      <vt:lpstr>Topics we will cover</vt:lpstr>
      <vt:lpstr>Practical Motivation for CNNs: Medical Imagery</vt:lpstr>
      <vt:lpstr>Practical Motivation for CNNs: Image Tagging &amp; Computer Vision</vt:lpstr>
      <vt:lpstr>Computer Vision: Images</vt:lpstr>
      <vt:lpstr>Fully-Connected Feed-Forward Neural network</vt:lpstr>
      <vt:lpstr>Convolutional Neural network: Overview</vt:lpstr>
      <vt:lpstr>What is Convolution?</vt:lpstr>
      <vt:lpstr>Convolution: Visualization 1</vt:lpstr>
      <vt:lpstr>Cross-correlation: Visualization 2</vt:lpstr>
      <vt:lpstr>Cross-correlation: Visualization 3</vt:lpstr>
      <vt:lpstr>Cross-correlation: Visualization 4</vt:lpstr>
      <vt:lpstr>Cross-correlation: Visualization 5</vt:lpstr>
      <vt:lpstr>Cross-correlation: Visualization 6</vt:lpstr>
      <vt:lpstr>Cross-correlation: Visualization 7</vt:lpstr>
      <vt:lpstr>Cross-correlation: Visualization 8</vt:lpstr>
      <vt:lpstr>Cross-correlation: Visualization 9</vt:lpstr>
      <vt:lpstr>Properties of Convolution: Padding</vt:lpstr>
      <vt:lpstr>Properties of Convolution: Stride</vt:lpstr>
      <vt:lpstr>Convolutional Neural network</vt:lpstr>
      <vt:lpstr>Activation Layer: Problem of linearity</vt:lpstr>
      <vt:lpstr>Pooling Layer: Down-Sampling</vt:lpstr>
      <vt:lpstr>Convolutional Output Feature Maps</vt:lpstr>
      <vt:lpstr>Convolutional Neural network</vt:lpstr>
      <vt:lpstr>How to train a CNN?</vt:lpstr>
      <vt:lpstr>Backpropagation On weights</vt:lpstr>
      <vt:lpstr>Backpropagation On weights</vt:lpstr>
      <vt:lpstr>Backpropagation On weights</vt:lpstr>
      <vt:lpstr>Backpropagation On weights</vt:lpstr>
      <vt:lpstr>Optimization</vt:lpstr>
      <vt:lpstr>Convolutional Neural network: Lenet-5</vt:lpstr>
      <vt:lpstr>Convolutional Neural network: CaffeNet</vt:lpstr>
      <vt:lpstr>Convolutional Neural network: three Key concepts</vt:lpstr>
      <vt:lpstr>Key concept I: Equivariance to translation</vt:lpstr>
      <vt:lpstr>Key concept II: Sparse Connectivity</vt:lpstr>
      <vt:lpstr>Key concept III: Parameter sharing</vt:lpstr>
      <vt:lpstr>Human vision</vt:lpstr>
      <vt:lpstr>Primary visual cortex &amp; CNN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 Shameela Essack</dc:creator>
  <cp:lastModifiedBy>Vladislav Yotkov</cp:lastModifiedBy>
  <cp:revision>125</cp:revision>
  <cp:lastPrinted>2020-10-07T17:27:56Z</cp:lastPrinted>
  <dcterms:created xsi:type="dcterms:W3CDTF">2020-09-22T10:35:01Z</dcterms:created>
  <dcterms:modified xsi:type="dcterms:W3CDTF">2021-10-05T22:36:08Z</dcterms:modified>
</cp:coreProperties>
</file>